
<file path=[Content_Types].xml><?xml version="1.0" encoding="utf-8"?>
<Types xmlns="http://schemas.openxmlformats.org/package/2006/content-types">
  <Default Extension="mp3" ContentType="audio/mpeg"/>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4" r:id="rId2"/>
  </p:sldMasterIdLst>
  <p:notesMasterIdLst>
    <p:notesMasterId r:id="rId33"/>
  </p:notesMasterIdLst>
  <p:handoutMasterIdLst>
    <p:handoutMasterId r:id="rId34"/>
  </p:handoutMasterIdLst>
  <p:sldIdLst>
    <p:sldId id="257" r:id="rId3"/>
    <p:sldId id="269" r:id="rId4"/>
    <p:sldId id="270" r:id="rId5"/>
    <p:sldId id="317" r:id="rId6"/>
    <p:sldId id="322" r:id="rId7"/>
    <p:sldId id="319" r:id="rId8"/>
    <p:sldId id="323" r:id="rId9"/>
    <p:sldId id="277" r:id="rId10"/>
    <p:sldId id="325" r:id="rId11"/>
    <p:sldId id="271" r:id="rId12"/>
    <p:sldId id="326" r:id="rId13"/>
    <p:sldId id="333" r:id="rId14"/>
    <p:sldId id="334" r:id="rId15"/>
    <p:sldId id="327" r:id="rId16"/>
    <p:sldId id="328" r:id="rId17"/>
    <p:sldId id="329" r:id="rId18"/>
    <p:sldId id="330" r:id="rId19"/>
    <p:sldId id="331" r:id="rId20"/>
    <p:sldId id="332" r:id="rId21"/>
    <p:sldId id="305" r:id="rId22"/>
    <p:sldId id="335" r:id="rId23"/>
    <p:sldId id="340" r:id="rId24"/>
    <p:sldId id="343" r:id="rId25"/>
    <p:sldId id="272" r:id="rId26"/>
    <p:sldId id="336" r:id="rId27"/>
    <p:sldId id="342" r:id="rId28"/>
    <p:sldId id="273" r:id="rId29"/>
    <p:sldId id="312" r:id="rId30"/>
    <p:sldId id="313" r:id="rId31"/>
    <p:sldId id="266" r:id="rId32"/>
  </p:sldIdLst>
  <p:sldSz cx="12192000" cy="6858000"/>
  <p:notesSz cx="6858000" cy="9144000"/>
  <p:defaultTextStyle>
    <a:defPPr>
      <a:defRPr lang="zh-CN"/>
    </a:defPPr>
    <a:lvl1pPr marL="0" algn="l" defTabSz="912495" rtl="0" eaLnBrk="1" latinLnBrk="0" hangingPunct="1">
      <a:defRPr sz="1800" kern="1200">
        <a:solidFill>
          <a:schemeClr val="tx1"/>
        </a:solidFill>
        <a:latin typeface="+mn-lt"/>
        <a:ea typeface="+mn-ea"/>
        <a:cs typeface="+mn-cs"/>
      </a:defRPr>
    </a:lvl1pPr>
    <a:lvl2pPr marL="456565" algn="l" defTabSz="912495" rtl="0" eaLnBrk="1" latinLnBrk="0" hangingPunct="1">
      <a:defRPr sz="1800" kern="1200">
        <a:solidFill>
          <a:schemeClr val="tx1"/>
        </a:solidFill>
        <a:latin typeface="+mn-lt"/>
        <a:ea typeface="+mn-ea"/>
        <a:cs typeface="+mn-cs"/>
      </a:defRPr>
    </a:lvl2pPr>
    <a:lvl3pPr marL="912495" algn="l" defTabSz="912495" rtl="0" eaLnBrk="1" latinLnBrk="0" hangingPunct="1">
      <a:defRPr sz="1800" kern="1200">
        <a:solidFill>
          <a:schemeClr val="tx1"/>
        </a:solidFill>
        <a:latin typeface="+mn-lt"/>
        <a:ea typeface="+mn-ea"/>
        <a:cs typeface="+mn-cs"/>
      </a:defRPr>
    </a:lvl3pPr>
    <a:lvl4pPr marL="1369060" algn="l" defTabSz="912495" rtl="0" eaLnBrk="1" latinLnBrk="0" hangingPunct="1">
      <a:defRPr sz="1800" kern="1200">
        <a:solidFill>
          <a:schemeClr val="tx1"/>
        </a:solidFill>
        <a:latin typeface="+mn-lt"/>
        <a:ea typeface="+mn-ea"/>
        <a:cs typeface="+mn-cs"/>
      </a:defRPr>
    </a:lvl4pPr>
    <a:lvl5pPr marL="1824990" algn="l" defTabSz="912495" rtl="0" eaLnBrk="1" latinLnBrk="0" hangingPunct="1">
      <a:defRPr sz="1800" kern="1200">
        <a:solidFill>
          <a:schemeClr val="tx1"/>
        </a:solidFill>
        <a:latin typeface="+mn-lt"/>
        <a:ea typeface="+mn-ea"/>
        <a:cs typeface="+mn-cs"/>
      </a:defRPr>
    </a:lvl5pPr>
    <a:lvl6pPr marL="2281555" algn="l" defTabSz="912495" rtl="0" eaLnBrk="1" latinLnBrk="0" hangingPunct="1">
      <a:defRPr sz="1800" kern="1200">
        <a:solidFill>
          <a:schemeClr val="tx1"/>
        </a:solidFill>
        <a:latin typeface="+mn-lt"/>
        <a:ea typeface="+mn-ea"/>
        <a:cs typeface="+mn-cs"/>
      </a:defRPr>
    </a:lvl6pPr>
    <a:lvl7pPr marL="2737485" algn="l" defTabSz="912495" rtl="0" eaLnBrk="1" latinLnBrk="0" hangingPunct="1">
      <a:defRPr sz="1800" kern="1200">
        <a:solidFill>
          <a:schemeClr val="tx1"/>
        </a:solidFill>
        <a:latin typeface="+mn-lt"/>
        <a:ea typeface="+mn-ea"/>
        <a:cs typeface="+mn-cs"/>
      </a:defRPr>
    </a:lvl7pPr>
    <a:lvl8pPr marL="3194050" algn="l" defTabSz="912495" rtl="0" eaLnBrk="1" latinLnBrk="0" hangingPunct="1">
      <a:defRPr sz="1800" kern="1200">
        <a:solidFill>
          <a:schemeClr val="tx1"/>
        </a:solidFill>
        <a:latin typeface="+mn-lt"/>
        <a:ea typeface="+mn-ea"/>
        <a:cs typeface="+mn-cs"/>
      </a:defRPr>
    </a:lvl8pPr>
    <a:lvl9pPr marL="3649980" algn="l" defTabSz="912495"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F5B50"/>
    <a:srgbClr val="215758"/>
    <a:srgbClr val="ACB398"/>
    <a:srgbClr val="FBFCFF"/>
    <a:srgbClr val="FE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897" autoAdjust="0"/>
    <p:restoredTop sz="94660"/>
  </p:normalViewPr>
  <p:slideViewPr>
    <p:cSldViewPr snapToGrid="0">
      <p:cViewPr varScale="1">
        <p:scale>
          <a:sx n="70" d="100"/>
          <a:sy n="70" d="100"/>
        </p:scale>
        <p:origin x="580" y="5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handoutMaster" Target="handoutMasters/handout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presProps" Target="presProps.xml"/><Relationship Id="rId8" Type="http://schemas.openxmlformats.org/officeDocument/2006/relationships/slide" Target="slides/slide6.xml"/><Relationship Id="rId3" Type="http://schemas.openxmlformats.org/officeDocument/2006/relationships/slide" Target="slides/slid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2017/6/30</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271308246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2017/6/30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extLst>
      <p:ext uri="{BB962C8B-B14F-4D97-AF65-F5344CB8AC3E}">
        <p14:creationId xmlns:p14="http://schemas.microsoft.com/office/powerpoint/2010/main" val="3549030169"/>
      </p:ext>
    </p:extLst>
  </p:cSld>
  <p:clrMap bg1="lt1" tx1="dk1" bg2="lt2" tx2="dk2" accent1="accent1" accent2="accent2" accent3="accent3" accent4="accent4" accent5="accent5" accent6="accent6" hlink="hlink" folHlink="folHlink"/>
  <p:notesStyle>
    <a:lvl1pPr marL="0" algn="l" defTabSz="912495" rtl="0" eaLnBrk="1" latinLnBrk="0" hangingPunct="1">
      <a:defRPr sz="1200" kern="1200">
        <a:solidFill>
          <a:schemeClr val="tx1"/>
        </a:solidFill>
        <a:latin typeface="+mn-lt"/>
        <a:ea typeface="+mn-ea"/>
        <a:cs typeface="+mn-cs"/>
      </a:defRPr>
    </a:lvl1pPr>
    <a:lvl2pPr marL="456565" algn="l" defTabSz="912495" rtl="0" eaLnBrk="1" latinLnBrk="0" hangingPunct="1">
      <a:defRPr sz="1200" kern="1200">
        <a:solidFill>
          <a:schemeClr val="tx1"/>
        </a:solidFill>
        <a:latin typeface="+mn-lt"/>
        <a:ea typeface="+mn-ea"/>
        <a:cs typeface="+mn-cs"/>
      </a:defRPr>
    </a:lvl2pPr>
    <a:lvl3pPr marL="912495" algn="l" defTabSz="912495" rtl="0" eaLnBrk="1" latinLnBrk="0" hangingPunct="1">
      <a:defRPr sz="1200" kern="1200">
        <a:solidFill>
          <a:schemeClr val="tx1"/>
        </a:solidFill>
        <a:latin typeface="+mn-lt"/>
        <a:ea typeface="+mn-ea"/>
        <a:cs typeface="+mn-cs"/>
      </a:defRPr>
    </a:lvl3pPr>
    <a:lvl4pPr marL="1369060" algn="l" defTabSz="912495" rtl="0" eaLnBrk="1" latinLnBrk="0" hangingPunct="1">
      <a:defRPr sz="1200" kern="1200">
        <a:solidFill>
          <a:schemeClr val="tx1"/>
        </a:solidFill>
        <a:latin typeface="+mn-lt"/>
        <a:ea typeface="+mn-ea"/>
        <a:cs typeface="+mn-cs"/>
      </a:defRPr>
    </a:lvl4pPr>
    <a:lvl5pPr marL="1824990" algn="l" defTabSz="912495" rtl="0" eaLnBrk="1" latinLnBrk="0" hangingPunct="1">
      <a:defRPr sz="1200" kern="1200">
        <a:solidFill>
          <a:schemeClr val="tx1"/>
        </a:solidFill>
        <a:latin typeface="+mn-lt"/>
        <a:ea typeface="+mn-ea"/>
        <a:cs typeface="+mn-cs"/>
      </a:defRPr>
    </a:lvl5pPr>
    <a:lvl6pPr marL="2281555" algn="l" defTabSz="912495" rtl="0" eaLnBrk="1" latinLnBrk="0" hangingPunct="1">
      <a:defRPr sz="1200" kern="1200">
        <a:solidFill>
          <a:schemeClr val="tx1"/>
        </a:solidFill>
        <a:latin typeface="+mn-lt"/>
        <a:ea typeface="+mn-ea"/>
        <a:cs typeface="+mn-cs"/>
      </a:defRPr>
    </a:lvl6pPr>
    <a:lvl7pPr marL="2737485" algn="l" defTabSz="912495" rtl="0" eaLnBrk="1" latinLnBrk="0" hangingPunct="1">
      <a:defRPr sz="1200" kern="1200">
        <a:solidFill>
          <a:schemeClr val="tx1"/>
        </a:solidFill>
        <a:latin typeface="+mn-lt"/>
        <a:ea typeface="+mn-ea"/>
        <a:cs typeface="+mn-cs"/>
      </a:defRPr>
    </a:lvl7pPr>
    <a:lvl8pPr marL="3194050" algn="l" defTabSz="912495" rtl="0" eaLnBrk="1" latinLnBrk="0" hangingPunct="1">
      <a:defRPr sz="1200" kern="1200">
        <a:solidFill>
          <a:schemeClr val="tx1"/>
        </a:solidFill>
        <a:latin typeface="+mn-lt"/>
        <a:ea typeface="+mn-ea"/>
        <a:cs typeface="+mn-cs"/>
      </a:defRPr>
    </a:lvl8pPr>
    <a:lvl9pPr marL="3649980" algn="l" defTabSz="912495"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1</a:t>
            </a:fld>
            <a:endParaRPr lang="zh-CN" altLang="en-US"/>
          </a:p>
        </p:txBody>
      </p:sp>
    </p:spTree>
    <p:extLst>
      <p:ext uri="{BB962C8B-B14F-4D97-AF65-F5344CB8AC3E}">
        <p14:creationId xmlns:p14="http://schemas.microsoft.com/office/powerpoint/2010/main" val="4006309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2</a:t>
            </a:fld>
            <a:endParaRPr lang="zh-CN" altLang="en-US"/>
          </a:p>
        </p:txBody>
      </p:sp>
    </p:spTree>
    <p:extLst>
      <p:ext uri="{BB962C8B-B14F-4D97-AF65-F5344CB8AC3E}">
        <p14:creationId xmlns:p14="http://schemas.microsoft.com/office/powerpoint/2010/main" val="612045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3</a:t>
            </a:fld>
            <a:endParaRPr lang="zh-CN" altLang="en-US"/>
          </a:p>
        </p:txBody>
      </p:sp>
    </p:spTree>
    <p:extLst>
      <p:ext uri="{BB962C8B-B14F-4D97-AF65-F5344CB8AC3E}">
        <p14:creationId xmlns:p14="http://schemas.microsoft.com/office/powerpoint/2010/main" val="30017929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dirty="0" smtClean="0">
                <a:solidFill>
                  <a:prstClr val="black"/>
                </a:solidFill>
              </a:rPr>
              <a:t>My First Template</a:t>
            </a:r>
            <a:endParaRPr lang="en-US" dirty="0">
              <a:solidFill>
                <a:prstClr val="black"/>
              </a:solidFill>
            </a:endParaRPr>
          </a:p>
        </p:txBody>
      </p:sp>
    </p:spTree>
    <p:extLst>
      <p:ext uri="{BB962C8B-B14F-4D97-AF65-F5344CB8AC3E}">
        <p14:creationId xmlns:p14="http://schemas.microsoft.com/office/powerpoint/2010/main" val="30350754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10</a:t>
            </a:fld>
            <a:endParaRPr lang="zh-CN" altLang="en-US"/>
          </a:p>
        </p:txBody>
      </p:sp>
    </p:spTree>
    <p:extLst>
      <p:ext uri="{BB962C8B-B14F-4D97-AF65-F5344CB8AC3E}">
        <p14:creationId xmlns:p14="http://schemas.microsoft.com/office/powerpoint/2010/main" val="26236216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20</a:t>
            </a:fld>
            <a:endParaRPr lang="zh-CN" altLang="en-US"/>
          </a:p>
        </p:txBody>
      </p:sp>
    </p:spTree>
    <p:extLst>
      <p:ext uri="{BB962C8B-B14F-4D97-AF65-F5344CB8AC3E}">
        <p14:creationId xmlns:p14="http://schemas.microsoft.com/office/powerpoint/2010/main" val="8845568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24</a:t>
            </a:fld>
            <a:endParaRPr lang="zh-CN" altLang="en-US"/>
          </a:p>
        </p:txBody>
      </p:sp>
    </p:spTree>
    <p:extLst>
      <p:ext uri="{BB962C8B-B14F-4D97-AF65-F5344CB8AC3E}">
        <p14:creationId xmlns:p14="http://schemas.microsoft.com/office/powerpoint/2010/main" val="18424781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27</a:t>
            </a:fld>
            <a:endParaRPr lang="zh-CN" altLang="en-US"/>
          </a:p>
        </p:txBody>
      </p:sp>
    </p:spTree>
    <p:extLst>
      <p:ext uri="{BB962C8B-B14F-4D97-AF65-F5344CB8AC3E}">
        <p14:creationId xmlns:p14="http://schemas.microsoft.com/office/powerpoint/2010/main" val="34560696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30</a:t>
            </a:fld>
            <a:endParaRPr lang="zh-CN" altLang="en-US"/>
          </a:p>
        </p:txBody>
      </p:sp>
    </p:spTree>
    <p:extLst>
      <p:ext uri="{BB962C8B-B14F-4D97-AF65-F5344CB8AC3E}">
        <p14:creationId xmlns:p14="http://schemas.microsoft.com/office/powerpoint/2010/main" val="364562504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xml"/></Relationships>
</file>

<file path=ppt/slideLayouts/_rels/slideLayout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5" name="MH_Others_2"/>
          <p:cNvSpPr/>
          <p:nvPr userDrawn="1">
            <p:custDataLst>
              <p:tags r:id="rId1"/>
            </p:custDataLst>
          </p:nvPr>
        </p:nvSpPr>
        <p:spPr>
          <a:xfrm>
            <a:off x="335" y="151656"/>
            <a:ext cx="1384742" cy="474197"/>
          </a:xfrm>
          <a:prstGeom prst="rect">
            <a:avLst/>
          </a:prstGeom>
          <a:solidFill>
            <a:srgbClr val="2F5B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0" tIns="45715" rIns="91430" bIns="45715" numCol="1" spcCol="0" rtlCol="0" fromWordArt="0" anchor="ctr" anchorCtr="0" forceAA="0" compatLnSpc="1">
            <a:noAutofit/>
          </a:bodyPr>
          <a:lstStyle/>
          <a:p>
            <a:pPr defTabSz="914400" fontAlgn="base">
              <a:spcBef>
                <a:spcPct val="0"/>
              </a:spcBef>
              <a:spcAft>
                <a:spcPct val="0"/>
              </a:spcAft>
            </a:pPr>
            <a:endParaRPr lang="zh-CN" altLang="en-US" sz="1900" dirty="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8" name="文本框 7"/>
          <p:cNvSpPr txBox="1"/>
          <p:nvPr userDrawn="1"/>
        </p:nvSpPr>
        <p:spPr>
          <a:xfrm>
            <a:off x="71402" y="188102"/>
            <a:ext cx="1339262" cy="437751"/>
          </a:xfrm>
          <a:prstGeom prst="rect">
            <a:avLst/>
          </a:prstGeom>
          <a:noFill/>
        </p:spPr>
        <p:txBody>
          <a:bodyPr wrap="none" lIns="86694" tIns="43347" rIns="86694" bIns="43347" rtlCol="0">
            <a:spAutoFit/>
          </a:bodyPr>
          <a:lstStyle/>
          <a:p>
            <a:pPr defTabSz="914400" fontAlgn="base">
              <a:spcBef>
                <a:spcPct val="0"/>
              </a:spcBef>
              <a:spcAft>
                <a:spcPct val="0"/>
              </a:spcAft>
            </a:pPr>
            <a:r>
              <a:rPr lang="en-US" altLang="zh-CN" sz="2300" dirty="0" smtClean="0">
                <a:solidFill>
                  <a:srgbClr val="FFFFFF"/>
                </a:solidFill>
                <a:latin typeface="微软雅黑" panose="020B0503020204020204" pitchFamily="34" charset="-122"/>
                <a:ea typeface="微软雅黑" panose="020B0503020204020204" pitchFamily="34" charset="-122"/>
              </a:rPr>
              <a:t>PARK 01</a:t>
            </a:r>
            <a:endParaRPr lang="zh-CN" altLang="en-US" sz="2300" dirty="0">
              <a:solidFill>
                <a:srgbClr val="FFFFFF"/>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1_空白">
    <p:spTree>
      <p:nvGrpSpPr>
        <p:cNvPr id="1" name=""/>
        <p:cNvGrpSpPr/>
        <p:nvPr/>
      </p:nvGrpSpPr>
      <p:grpSpPr>
        <a:xfrm>
          <a:off x="0" y="0"/>
          <a:ext cx="0" cy="0"/>
          <a:chOff x="0" y="0"/>
          <a:chExt cx="0" cy="0"/>
        </a:xfrm>
      </p:grpSpPr>
      <p:sp>
        <p:nvSpPr>
          <p:cNvPr id="5" name="MH_Others_2"/>
          <p:cNvSpPr/>
          <p:nvPr userDrawn="1">
            <p:custDataLst>
              <p:tags r:id="rId1"/>
            </p:custDataLst>
          </p:nvPr>
        </p:nvSpPr>
        <p:spPr>
          <a:xfrm>
            <a:off x="335" y="151656"/>
            <a:ext cx="1384742" cy="474197"/>
          </a:xfrm>
          <a:prstGeom prst="rect">
            <a:avLst/>
          </a:prstGeom>
          <a:solidFill>
            <a:srgbClr val="2F5B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0" tIns="45715" rIns="91430" bIns="45715" numCol="1" spcCol="0" rtlCol="0" fromWordArt="0" anchor="ctr" anchorCtr="0" forceAA="0" compatLnSpc="1">
            <a:noAutofit/>
          </a:bodyPr>
          <a:lstStyle/>
          <a:p>
            <a:pPr defTabSz="914400" fontAlgn="base">
              <a:spcBef>
                <a:spcPct val="0"/>
              </a:spcBef>
              <a:spcAft>
                <a:spcPct val="0"/>
              </a:spcAft>
            </a:pPr>
            <a:endParaRPr lang="zh-CN" altLang="en-US" sz="1900" dirty="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8" name="文本框 7"/>
          <p:cNvSpPr txBox="1"/>
          <p:nvPr userDrawn="1"/>
        </p:nvSpPr>
        <p:spPr>
          <a:xfrm>
            <a:off x="71402" y="188102"/>
            <a:ext cx="1339262" cy="437751"/>
          </a:xfrm>
          <a:prstGeom prst="rect">
            <a:avLst/>
          </a:prstGeom>
          <a:noFill/>
        </p:spPr>
        <p:txBody>
          <a:bodyPr wrap="none" lIns="86694" tIns="43347" rIns="86694" bIns="43347" rtlCol="0">
            <a:spAutoFit/>
          </a:bodyPr>
          <a:lstStyle/>
          <a:p>
            <a:pPr defTabSz="914400" fontAlgn="base">
              <a:spcBef>
                <a:spcPct val="0"/>
              </a:spcBef>
              <a:spcAft>
                <a:spcPct val="0"/>
              </a:spcAft>
            </a:pPr>
            <a:r>
              <a:rPr lang="en-US" altLang="zh-CN" sz="2300" dirty="0" smtClean="0">
                <a:solidFill>
                  <a:srgbClr val="FFFFFF"/>
                </a:solidFill>
                <a:latin typeface="微软雅黑" panose="020B0503020204020204" pitchFamily="34" charset="-122"/>
                <a:ea typeface="微软雅黑" panose="020B0503020204020204" pitchFamily="34" charset="-122"/>
              </a:rPr>
              <a:t>PARK 02</a:t>
            </a:r>
            <a:endParaRPr lang="zh-CN" altLang="en-US" sz="2300" dirty="0">
              <a:solidFill>
                <a:srgbClr val="FFFFFF"/>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2_空白">
    <p:spTree>
      <p:nvGrpSpPr>
        <p:cNvPr id="1" name=""/>
        <p:cNvGrpSpPr/>
        <p:nvPr/>
      </p:nvGrpSpPr>
      <p:grpSpPr>
        <a:xfrm>
          <a:off x="0" y="0"/>
          <a:ext cx="0" cy="0"/>
          <a:chOff x="0" y="0"/>
          <a:chExt cx="0" cy="0"/>
        </a:xfrm>
      </p:grpSpPr>
      <p:sp>
        <p:nvSpPr>
          <p:cNvPr id="5" name="MH_Others_2"/>
          <p:cNvSpPr/>
          <p:nvPr userDrawn="1">
            <p:custDataLst>
              <p:tags r:id="rId1"/>
            </p:custDataLst>
          </p:nvPr>
        </p:nvSpPr>
        <p:spPr>
          <a:xfrm>
            <a:off x="335" y="151656"/>
            <a:ext cx="1384742" cy="474197"/>
          </a:xfrm>
          <a:prstGeom prst="rect">
            <a:avLst/>
          </a:prstGeom>
          <a:solidFill>
            <a:srgbClr val="2F5B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0" tIns="45715" rIns="91430" bIns="45715" numCol="1" spcCol="0" rtlCol="0" fromWordArt="0" anchor="ctr" anchorCtr="0" forceAA="0" compatLnSpc="1">
            <a:noAutofit/>
          </a:bodyPr>
          <a:lstStyle/>
          <a:p>
            <a:pPr defTabSz="914400" fontAlgn="base">
              <a:spcBef>
                <a:spcPct val="0"/>
              </a:spcBef>
              <a:spcAft>
                <a:spcPct val="0"/>
              </a:spcAft>
            </a:pPr>
            <a:endParaRPr lang="zh-CN" altLang="en-US" sz="1900" dirty="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8" name="文本框 7"/>
          <p:cNvSpPr txBox="1"/>
          <p:nvPr userDrawn="1"/>
        </p:nvSpPr>
        <p:spPr>
          <a:xfrm>
            <a:off x="71402" y="188102"/>
            <a:ext cx="1339262" cy="437751"/>
          </a:xfrm>
          <a:prstGeom prst="rect">
            <a:avLst/>
          </a:prstGeom>
          <a:noFill/>
        </p:spPr>
        <p:txBody>
          <a:bodyPr wrap="none" lIns="86694" tIns="43347" rIns="86694" bIns="43347" rtlCol="0">
            <a:spAutoFit/>
          </a:bodyPr>
          <a:lstStyle/>
          <a:p>
            <a:pPr defTabSz="914400" fontAlgn="base">
              <a:spcBef>
                <a:spcPct val="0"/>
              </a:spcBef>
              <a:spcAft>
                <a:spcPct val="0"/>
              </a:spcAft>
            </a:pPr>
            <a:r>
              <a:rPr lang="en-US" altLang="zh-CN" sz="2300" dirty="0" smtClean="0">
                <a:solidFill>
                  <a:srgbClr val="FFFFFF"/>
                </a:solidFill>
                <a:latin typeface="微软雅黑" panose="020B0503020204020204" pitchFamily="34" charset="-122"/>
                <a:ea typeface="微软雅黑" panose="020B0503020204020204" pitchFamily="34" charset="-122"/>
              </a:rPr>
              <a:t>PARK 03</a:t>
            </a:r>
            <a:endParaRPr lang="zh-CN" altLang="en-US" sz="2300" dirty="0">
              <a:solidFill>
                <a:srgbClr val="FFFFFF"/>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3_空白">
    <p:spTree>
      <p:nvGrpSpPr>
        <p:cNvPr id="1" name=""/>
        <p:cNvGrpSpPr/>
        <p:nvPr/>
      </p:nvGrpSpPr>
      <p:grpSpPr>
        <a:xfrm>
          <a:off x="0" y="0"/>
          <a:ext cx="0" cy="0"/>
          <a:chOff x="0" y="0"/>
          <a:chExt cx="0" cy="0"/>
        </a:xfrm>
      </p:grpSpPr>
      <p:sp>
        <p:nvSpPr>
          <p:cNvPr id="5" name="MH_Others_2"/>
          <p:cNvSpPr/>
          <p:nvPr userDrawn="1">
            <p:custDataLst>
              <p:tags r:id="rId1"/>
            </p:custDataLst>
          </p:nvPr>
        </p:nvSpPr>
        <p:spPr>
          <a:xfrm>
            <a:off x="335" y="151656"/>
            <a:ext cx="1384742" cy="474197"/>
          </a:xfrm>
          <a:prstGeom prst="rect">
            <a:avLst/>
          </a:prstGeom>
          <a:solidFill>
            <a:srgbClr val="2F5B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0" tIns="45715" rIns="91430" bIns="45715" numCol="1" spcCol="0" rtlCol="0" fromWordArt="0" anchor="ctr" anchorCtr="0" forceAA="0" compatLnSpc="1">
            <a:noAutofit/>
          </a:bodyPr>
          <a:lstStyle/>
          <a:p>
            <a:pPr defTabSz="914400" fontAlgn="base">
              <a:spcBef>
                <a:spcPct val="0"/>
              </a:spcBef>
              <a:spcAft>
                <a:spcPct val="0"/>
              </a:spcAft>
            </a:pPr>
            <a:endParaRPr lang="zh-CN" altLang="en-US" sz="1900" dirty="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8" name="文本框 7"/>
          <p:cNvSpPr txBox="1"/>
          <p:nvPr userDrawn="1"/>
        </p:nvSpPr>
        <p:spPr>
          <a:xfrm>
            <a:off x="71402" y="188102"/>
            <a:ext cx="1339262" cy="437751"/>
          </a:xfrm>
          <a:prstGeom prst="rect">
            <a:avLst/>
          </a:prstGeom>
          <a:noFill/>
        </p:spPr>
        <p:txBody>
          <a:bodyPr wrap="none" lIns="86694" tIns="43347" rIns="86694" bIns="43347" rtlCol="0">
            <a:spAutoFit/>
          </a:bodyPr>
          <a:lstStyle/>
          <a:p>
            <a:pPr defTabSz="914400" fontAlgn="base">
              <a:spcBef>
                <a:spcPct val="0"/>
              </a:spcBef>
              <a:spcAft>
                <a:spcPct val="0"/>
              </a:spcAft>
            </a:pPr>
            <a:r>
              <a:rPr lang="en-US" altLang="zh-CN" sz="2300" dirty="0" smtClean="0">
                <a:solidFill>
                  <a:srgbClr val="FFFFFF"/>
                </a:solidFill>
                <a:latin typeface="微软雅黑" panose="020B0503020204020204" pitchFamily="34" charset="-122"/>
                <a:ea typeface="微软雅黑" panose="020B0503020204020204" pitchFamily="34" charset="-122"/>
              </a:rPr>
              <a:t>PARK 04</a:t>
            </a:r>
            <a:endParaRPr lang="zh-CN" altLang="en-US" sz="2300" dirty="0">
              <a:solidFill>
                <a:srgbClr val="FFFFFF"/>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82F288E0-7875-42C4-84C8-98DBBD3BF4D2}" type="datetimeFigureOut">
              <a:rPr lang="zh-CN" altLang="en-US" smtClean="0"/>
              <a:t>2017/6/30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defTabSz="913765" eaLnBrk="0" hangingPunct="0">
              <a:defRPr>
                <a:latin typeface="Arial" panose="020B0604020202020204" pitchFamily="34" charset="0"/>
                <a:ea typeface="微软雅黑" panose="020B0503020204020204" pitchFamily="34" charset="-122"/>
              </a:defRPr>
            </a:lvl1pPr>
          </a:lstStyle>
          <a:p>
            <a:pPr>
              <a:defRPr/>
            </a:pPr>
            <a:fld id="{7B2866B3-7C68-4BE3-8279-9D9A785A703B}" type="datetimeFigureOut">
              <a:rPr lang="zh-CN" altLang="en-US"/>
              <a:t>2017/6/30</a:t>
            </a:fld>
            <a:endParaRPr lang="zh-CN" altLang="en-US"/>
          </a:p>
        </p:txBody>
      </p:sp>
      <p:sp>
        <p:nvSpPr>
          <p:cNvPr id="3" name="页脚占位符 2"/>
          <p:cNvSpPr>
            <a:spLocks noGrp="1"/>
          </p:cNvSpPr>
          <p:nvPr>
            <p:ph type="ftr" sz="quarter" idx="11"/>
          </p:nvPr>
        </p:nvSpPr>
        <p:spPr/>
        <p:txBody>
          <a:bodyPr/>
          <a:lstStyle>
            <a:lvl1pPr defTabSz="913765" eaLnBrk="0" hangingPunct="0">
              <a:defRPr>
                <a:latin typeface="Arial" panose="020B0604020202020204" pitchFamily="34" charset="0"/>
                <a:ea typeface="微软雅黑" panose="020B0503020204020204" pitchFamily="34" charset="-122"/>
              </a:defRPr>
            </a:lvl1pPr>
          </a:lstStyle>
          <a:p>
            <a:pPr>
              <a:defRPr/>
            </a:pPr>
            <a:endParaRPr lang="zh-CN" altLang="en-US"/>
          </a:p>
        </p:txBody>
      </p:sp>
      <p:sp>
        <p:nvSpPr>
          <p:cNvPr id="4" name="灯片编号占位符 3"/>
          <p:cNvSpPr>
            <a:spLocks noGrp="1"/>
          </p:cNvSpPr>
          <p:nvPr>
            <p:ph type="sldNum" sz="quarter" idx="12"/>
          </p:nvPr>
        </p:nvSpPr>
        <p:spPr/>
        <p:txBody>
          <a:bodyPr/>
          <a:lstStyle>
            <a:lvl1pPr defTabSz="913765" eaLnBrk="0" hangingPunct="0">
              <a:defRPr>
                <a:latin typeface="Arial" panose="020B0604020202020204" pitchFamily="34" charset="0"/>
                <a:ea typeface="微软雅黑" panose="020B0503020204020204" pitchFamily="34" charset="-122"/>
              </a:defRPr>
            </a:lvl1pPr>
          </a:lstStyle>
          <a:p>
            <a:pPr>
              <a:defRPr/>
            </a:pPr>
            <a:fld id="{8D11AC61-967E-4BF2-B62D-45F701E91E0F}" type="slidenum">
              <a:rPr lang="zh-CN" altLang="en-US"/>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7.xml"/><Relationship Id="rId1"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389" y="365780"/>
            <a:ext cx="10515224" cy="1324636"/>
          </a:xfrm>
          <a:prstGeom prst="rect">
            <a:avLst/>
          </a:prstGeom>
        </p:spPr>
        <p:txBody>
          <a:bodyPr vert="horz" lIns="86694" tIns="43347" rIns="86694" bIns="43347"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389" y="1825890"/>
            <a:ext cx="10515224" cy="4351729"/>
          </a:xfrm>
          <a:prstGeom prst="rect">
            <a:avLst/>
          </a:prstGeom>
        </p:spPr>
        <p:txBody>
          <a:bodyPr vert="horz" lIns="86694" tIns="43347" rIns="86694" bIns="43347"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389" y="6356747"/>
            <a:ext cx="2742447" cy="364275"/>
          </a:xfrm>
          <a:prstGeom prst="rect">
            <a:avLst/>
          </a:prstGeom>
        </p:spPr>
        <p:txBody>
          <a:bodyPr vert="horz" lIns="86694" tIns="43347" rIns="86694" bIns="43347" rtlCol="0" anchor="ctr"/>
          <a:lstStyle>
            <a:lvl1pPr algn="l">
              <a:defRPr sz="1100">
                <a:solidFill>
                  <a:schemeClr val="tx1">
                    <a:tint val="75000"/>
                  </a:schemeClr>
                </a:solidFill>
              </a:defRPr>
            </a:lvl1pPr>
          </a:lstStyle>
          <a:p>
            <a:pPr defTabSz="914400" fontAlgn="base">
              <a:spcBef>
                <a:spcPct val="0"/>
              </a:spcBef>
              <a:spcAft>
                <a:spcPct val="0"/>
              </a:spcAft>
            </a:pPr>
            <a:fld id="{32BF82D2-7A68-459D-A996-9BDDA2518FA4}" type="datetimeFigureOut">
              <a:rPr lang="zh-CN" altLang="en-US" smtClean="0">
                <a:solidFill>
                  <a:srgbClr val="393939">
                    <a:tint val="75000"/>
                  </a:srgbClr>
                </a:solidFill>
              </a:rPr>
              <a:t>2017/6/30</a:t>
            </a:fld>
            <a:endParaRPr lang="zh-CN" altLang="en-US">
              <a:solidFill>
                <a:srgbClr val="393939">
                  <a:tint val="75000"/>
                </a:srgbClr>
              </a:solidFill>
            </a:endParaRPr>
          </a:p>
        </p:txBody>
      </p:sp>
      <p:sp>
        <p:nvSpPr>
          <p:cNvPr id="5" name="页脚占位符 4"/>
          <p:cNvSpPr>
            <a:spLocks noGrp="1"/>
          </p:cNvSpPr>
          <p:nvPr>
            <p:ph type="ftr" sz="quarter" idx="3"/>
          </p:nvPr>
        </p:nvSpPr>
        <p:spPr>
          <a:xfrm>
            <a:off x="4038413" y="6356747"/>
            <a:ext cx="4115176" cy="364275"/>
          </a:xfrm>
          <a:prstGeom prst="rect">
            <a:avLst/>
          </a:prstGeom>
        </p:spPr>
        <p:txBody>
          <a:bodyPr vert="horz" lIns="86694" tIns="43347" rIns="86694" bIns="43347" rtlCol="0" anchor="ctr"/>
          <a:lstStyle>
            <a:lvl1pPr algn="ctr">
              <a:defRPr sz="1100">
                <a:solidFill>
                  <a:schemeClr val="tx1">
                    <a:tint val="75000"/>
                  </a:schemeClr>
                </a:solidFill>
              </a:defRPr>
            </a:lvl1pPr>
          </a:lstStyle>
          <a:p>
            <a:pPr defTabSz="914400" fontAlgn="base">
              <a:spcBef>
                <a:spcPct val="0"/>
              </a:spcBef>
              <a:spcAft>
                <a:spcPct val="0"/>
              </a:spcAft>
            </a:pPr>
            <a:endParaRPr lang="zh-CN" altLang="en-US">
              <a:solidFill>
                <a:srgbClr val="393939">
                  <a:tint val="75000"/>
                </a:srgbClr>
              </a:solidFill>
            </a:endParaRPr>
          </a:p>
        </p:txBody>
      </p:sp>
      <p:sp>
        <p:nvSpPr>
          <p:cNvPr id="6" name="灯片编号占位符 5"/>
          <p:cNvSpPr>
            <a:spLocks noGrp="1"/>
          </p:cNvSpPr>
          <p:nvPr>
            <p:ph type="sldNum" sz="quarter" idx="4"/>
          </p:nvPr>
        </p:nvSpPr>
        <p:spPr>
          <a:xfrm>
            <a:off x="8611166" y="6356747"/>
            <a:ext cx="2742447" cy="364275"/>
          </a:xfrm>
          <a:prstGeom prst="rect">
            <a:avLst/>
          </a:prstGeom>
        </p:spPr>
        <p:txBody>
          <a:bodyPr vert="horz" lIns="86694" tIns="43347" rIns="86694" bIns="43347" rtlCol="0" anchor="ctr"/>
          <a:lstStyle>
            <a:lvl1pPr algn="r">
              <a:defRPr sz="1100">
                <a:solidFill>
                  <a:schemeClr val="tx1">
                    <a:tint val="75000"/>
                  </a:schemeClr>
                </a:solidFill>
              </a:defRPr>
            </a:lvl1pPr>
          </a:lstStyle>
          <a:p>
            <a:pPr defTabSz="914400" fontAlgn="base">
              <a:spcBef>
                <a:spcPct val="0"/>
              </a:spcBef>
              <a:spcAft>
                <a:spcPct val="0"/>
              </a:spcAft>
            </a:pPr>
            <a:fld id="{3E01EE5D-26FB-46D5-A381-ECFB35BF1D34}" type="slidenum">
              <a:rPr lang="zh-CN" altLang="en-US" smtClean="0">
                <a:solidFill>
                  <a:srgbClr val="393939">
                    <a:tint val="75000"/>
                  </a:srgbClr>
                </a:solidFill>
              </a:rPr>
              <a:t>‹#›</a:t>
            </a:fld>
            <a:endParaRPr lang="zh-CN" altLang="en-US">
              <a:solidFill>
                <a:srgbClr val="393939">
                  <a:tint val="75000"/>
                </a:srgbClr>
              </a:solidFill>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par>
    </p:tnLst>
  </p:timing>
  <p:txStyles>
    <p:titleStyle>
      <a:lvl1pPr algn="l" defTabSz="866775" rtl="0" eaLnBrk="1" latinLnBrk="0" hangingPunct="1">
        <a:lnSpc>
          <a:spcPct val="90000"/>
        </a:lnSpc>
        <a:spcBef>
          <a:spcPct val="0"/>
        </a:spcBef>
        <a:buNone/>
        <a:defRPr sz="4200" kern="1200">
          <a:solidFill>
            <a:schemeClr val="tx1"/>
          </a:solidFill>
          <a:latin typeface="+mj-lt"/>
          <a:ea typeface="+mj-ea"/>
          <a:cs typeface="+mj-cs"/>
        </a:defRPr>
      </a:lvl1pPr>
    </p:titleStyle>
    <p:bodyStyle>
      <a:lvl1pPr marL="216535" indent="-216535" algn="l" defTabSz="866775" rtl="0" eaLnBrk="1" latinLnBrk="0" hangingPunct="1">
        <a:lnSpc>
          <a:spcPct val="90000"/>
        </a:lnSpc>
        <a:spcBef>
          <a:spcPts val="950"/>
        </a:spcBef>
        <a:buFont typeface="Arial" panose="020B0604020202020204" pitchFamily="34" charset="0"/>
        <a:buChar char="•"/>
        <a:defRPr sz="2700" kern="1200">
          <a:solidFill>
            <a:schemeClr val="tx1"/>
          </a:solidFill>
          <a:latin typeface="+mn-lt"/>
          <a:ea typeface="+mn-ea"/>
          <a:cs typeface="+mn-cs"/>
        </a:defRPr>
      </a:lvl1pPr>
      <a:lvl2pPr marL="650240" indent="-216535" algn="l" defTabSz="866775" rtl="0" eaLnBrk="1" latinLnBrk="0" hangingPunct="1">
        <a:lnSpc>
          <a:spcPct val="90000"/>
        </a:lnSpc>
        <a:spcBef>
          <a:spcPts val="475"/>
        </a:spcBef>
        <a:buFont typeface="Arial" panose="020B0604020202020204" pitchFamily="34" charset="0"/>
        <a:buChar char="•"/>
        <a:defRPr sz="2300" kern="1200">
          <a:solidFill>
            <a:schemeClr val="tx1"/>
          </a:solidFill>
          <a:latin typeface="+mn-lt"/>
          <a:ea typeface="+mn-ea"/>
          <a:cs typeface="+mn-cs"/>
        </a:defRPr>
      </a:lvl2pPr>
      <a:lvl3pPr marL="1083945" indent="-216535" algn="l" defTabSz="866775" rtl="0" eaLnBrk="1" latinLnBrk="0" hangingPunct="1">
        <a:lnSpc>
          <a:spcPct val="90000"/>
        </a:lnSpc>
        <a:spcBef>
          <a:spcPts val="475"/>
        </a:spcBef>
        <a:buFont typeface="Arial" panose="020B0604020202020204" pitchFamily="34" charset="0"/>
        <a:buChar char="•"/>
        <a:defRPr sz="1900" kern="1200">
          <a:solidFill>
            <a:schemeClr val="tx1"/>
          </a:solidFill>
          <a:latin typeface="+mn-lt"/>
          <a:ea typeface="+mn-ea"/>
          <a:cs typeface="+mn-cs"/>
        </a:defRPr>
      </a:lvl3pPr>
      <a:lvl4pPr marL="1517015" indent="-216535" algn="l" defTabSz="866775" rtl="0" eaLnBrk="1" latinLnBrk="0" hangingPunct="1">
        <a:lnSpc>
          <a:spcPct val="90000"/>
        </a:lnSpc>
        <a:spcBef>
          <a:spcPts val="475"/>
        </a:spcBef>
        <a:buFont typeface="Arial" panose="020B0604020202020204" pitchFamily="34" charset="0"/>
        <a:buChar char="•"/>
        <a:defRPr sz="1700" kern="1200">
          <a:solidFill>
            <a:schemeClr val="tx1"/>
          </a:solidFill>
          <a:latin typeface="+mn-lt"/>
          <a:ea typeface="+mn-ea"/>
          <a:cs typeface="+mn-cs"/>
        </a:defRPr>
      </a:lvl4pPr>
      <a:lvl5pPr marL="1950720" indent="-216535" algn="l" defTabSz="866775" rtl="0" eaLnBrk="1" latinLnBrk="0" hangingPunct="1">
        <a:lnSpc>
          <a:spcPct val="90000"/>
        </a:lnSpc>
        <a:spcBef>
          <a:spcPts val="475"/>
        </a:spcBef>
        <a:buFont typeface="Arial" panose="020B0604020202020204" pitchFamily="34" charset="0"/>
        <a:buChar char="•"/>
        <a:defRPr sz="1700" kern="1200">
          <a:solidFill>
            <a:schemeClr val="tx1"/>
          </a:solidFill>
          <a:latin typeface="+mn-lt"/>
          <a:ea typeface="+mn-ea"/>
          <a:cs typeface="+mn-cs"/>
        </a:defRPr>
      </a:lvl5pPr>
      <a:lvl6pPr marL="2383790" indent="-216535" algn="l" defTabSz="866775" rtl="0" eaLnBrk="1" latinLnBrk="0" hangingPunct="1">
        <a:lnSpc>
          <a:spcPct val="90000"/>
        </a:lnSpc>
        <a:spcBef>
          <a:spcPts val="475"/>
        </a:spcBef>
        <a:buFont typeface="Arial" panose="020B0604020202020204" pitchFamily="34" charset="0"/>
        <a:buChar char="•"/>
        <a:defRPr sz="1700" kern="1200">
          <a:solidFill>
            <a:schemeClr val="tx1"/>
          </a:solidFill>
          <a:latin typeface="+mn-lt"/>
          <a:ea typeface="+mn-ea"/>
          <a:cs typeface="+mn-cs"/>
        </a:defRPr>
      </a:lvl6pPr>
      <a:lvl7pPr marL="2817495" indent="-216535" algn="l" defTabSz="866775" rtl="0" eaLnBrk="1" latinLnBrk="0" hangingPunct="1">
        <a:lnSpc>
          <a:spcPct val="90000"/>
        </a:lnSpc>
        <a:spcBef>
          <a:spcPts val="475"/>
        </a:spcBef>
        <a:buFont typeface="Arial" panose="020B0604020202020204" pitchFamily="34" charset="0"/>
        <a:buChar char="•"/>
        <a:defRPr sz="1700" kern="1200">
          <a:solidFill>
            <a:schemeClr val="tx1"/>
          </a:solidFill>
          <a:latin typeface="+mn-lt"/>
          <a:ea typeface="+mn-ea"/>
          <a:cs typeface="+mn-cs"/>
        </a:defRPr>
      </a:lvl7pPr>
      <a:lvl8pPr marL="3251200" indent="-216535" algn="l" defTabSz="866775" rtl="0" eaLnBrk="1" latinLnBrk="0" hangingPunct="1">
        <a:lnSpc>
          <a:spcPct val="90000"/>
        </a:lnSpc>
        <a:spcBef>
          <a:spcPts val="475"/>
        </a:spcBef>
        <a:buFont typeface="Arial" panose="020B0604020202020204" pitchFamily="34" charset="0"/>
        <a:buChar char="•"/>
        <a:defRPr sz="1700" kern="1200">
          <a:solidFill>
            <a:schemeClr val="tx1"/>
          </a:solidFill>
          <a:latin typeface="+mn-lt"/>
          <a:ea typeface="+mn-ea"/>
          <a:cs typeface="+mn-cs"/>
        </a:defRPr>
      </a:lvl8pPr>
      <a:lvl9pPr marL="3684270" indent="-216535" algn="l" defTabSz="866775" rtl="0" eaLnBrk="1" latinLnBrk="0" hangingPunct="1">
        <a:lnSpc>
          <a:spcPct val="90000"/>
        </a:lnSpc>
        <a:spcBef>
          <a:spcPts val="475"/>
        </a:spcBef>
        <a:buFont typeface="Arial" panose="020B0604020202020204" pitchFamily="34" charset="0"/>
        <a:buChar char="•"/>
        <a:defRPr sz="1700" kern="1200">
          <a:solidFill>
            <a:schemeClr val="tx1"/>
          </a:solidFill>
          <a:latin typeface="+mn-lt"/>
          <a:ea typeface="+mn-ea"/>
          <a:cs typeface="+mn-cs"/>
        </a:defRPr>
      </a:lvl9pPr>
    </p:bodyStyle>
    <p:otherStyle>
      <a:defPPr>
        <a:defRPr lang="zh-CN"/>
      </a:defPPr>
      <a:lvl1pPr marL="0" algn="l" defTabSz="866775" rtl="0" eaLnBrk="1" latinLnBrk="0" hangingPunct="1">
        <a:defRPr sz="1700" kern="1200">
          <a:solidFill>
            <a:schemeClr val="tx1"/>
          </a:solidFill>
          <a:latin typeface="+mn-lt"/>
          <a:ea typeface="+mn-ea"/>
          <a:cs typeface="+mn-cs"/>
        </a:defRPr>
      </a:lvl1pPr>
      <a:lvl2pPr marL="433705" algn="l" defTabSz="866775" rtl="0" eaLnBrk="1" latinLnBrk="0" hangingPunct="1">
        <a:defRPr sz="1700" kern="1200">
          <a:solidFill>
            <a:schemeClr val="tx1"/>
          </a:solidFill>
          <a:latin typeface="+mn-lt"/>
          <a:ea typeface="+mn-ea"/>
          <a:cs typeface="+mn-cs"/>
        </a:defRPr>
      </a:lvl2pPr>
      <a:lvl3pPr marL="866775" algn="l" defTabSz="866775" rtl="0" eaLnBrk="1" latinLnBrk="0" hangingPunct="1">
        <a:defRPr sz="1700" kern="1200">
          <a:solidFill>
            <a:schemeClr val="tx1"/>
          </a:solidFill>
          <a:latin typeface="+mn-lt"/>
          <a:ea typeface="+mn-ea"/>
          <a:cs typeface="+mn-cs"/>
        </a:defRPr>
      </a:lvl3pPr>
      <a:lvl4pPr marL="1300480" algn="l" defTabSz="866775" rtl="0" eaLnBrk="1" latinLnBrk="0" hangingPunct="1">
        <a:defRPr sz="1700" kern="1200">
          <a:solidFill>
            <a:schemeClr val="tx1"/>
          </a:solidFill>
          <a:latin typeface="+mn-lt"/>
          <a:ea typeface="+mn-ea"/>
          <a:cs typeface="+mn-cs"/>
        </a:defRPr>
      </a:lvl4pPr>
      <a:lvl5pPr marL="1734185" algn="l" defTabSz="866775" rtl="0" eaLnBrk="1" latinLnBrk="0" hangingPunct="1">
        <a:defRPr sz="1700" kern="1200">
          <a:solidFill>
            <a:schemeClr val="tx1"/>
          </a:solidFill>
          <a:latin typeface="+mn-lt"/>
          <a:ea typeface="+mn-ea"/>
          <a:cs typeface="+mn-cs"/>
        </a:defRPr>
      </a:lvl5pPr>
      <a:lvl6pPr marL="2167255" algn="l" defTabSz="866775" rtl="0" eaLnBrk="1" latinLnBrk="0" hangingPunct="1">
        <a:defRPr sz="1700" kern="1200">
          <a:solidFill>
            <a:schemeClr val="tx1"/>
          </a:solidFill>
          <a:latin typeface="+mn-lt"/>
          <a:ea typeface="+mn-ea"/>
          <a:cs typeface="+mn-cs"/>
        </a:defRPr>
      </a:lvl6pPr>
      <a:lvl7pPr marL="2600960" algn="l" defTabSz="866775" rtl="0" eaLnBrk="1" latinLnBrk="0" hangingPunct="1">
        <a:defRPr sz="1700" kern="1200">
          <a:solidFill>
            <a:schemeClr val="tx1"/>
          </a:solidFill>
          <a:latin typeface="+mn-lt"/>
          <a:ea typeface="+mn-ea"/>
          <a:cs typeface="+mn-cs"/>
        </a:defRPr>
      </a:lvl7pPr>
      <a:lvl8pPr marL="3034030" algn="l" defTabSz="866775" rtl="0" eaLnBrk="1" latinLnBrk="0" hangingPunct="1">
        <a:defRPr sz="1700" kern="1200">
          <a:solidFill>
            <a:schemeClr val="tx1"/>
          </a:solidFill>
          <a:latin typeface="+mn-lt"/>
          <a:ea typeface="+mn-ea"/>
          <a:cs typeface="+mn-cs"/>
        </a:defRPr>
      </a:lvl8pPr>
      <a:lvl9pPr marL="3467735" algn="l" defTabSz="866775" rtl="0" eaLnBrk="1" latinLnBrk="0" hangingPunct="1">
        <a:defRPr sz="17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098"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17" tIns="43318" rIns="86617" bIns="43318" numCol="1" anchor="ctr" anchorCtr="0" compatLnSpc="1"/>
          <a:lstStyle/>
          <a:p>
            <a:pPr lvl="0"/>
            <a:r>
              <a:rPr lang="zh-CN" altLang="en-US" smtClean="0"/>
              <a:t>单击此处编辑母版标题样式</a:t>
            </a:r>
          </a:p>
        </p:txBody>
      </p:sp>
      <p:sp>
        <p:nvSpPr>
          <p:cNvPr id="4099" name="文本占位符 2"/>
          <p:cNvSpPr>
            <a:spLocks noGrp="1"/>
          </p:cNvSpPr>
          <p:nvPr>
            <p:ph type="body" idx="1"/>
          </p:nvPr>
        </p:nvSpPr>
        <p:spPr bwMode="auto">
          <a:xfrm>
            <a:off x="838200" y="1825625"/>
            <a:ext cx="10515600" cy="43513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17" tIns="43318" rIns="86617" bIns="43318" numCol="1" anchor="t" anchorCtr="0" compatLnSpc="1"/>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4" name="日期占位符 3"/>
          <p:cNvSpPr>
            <a:spLocks noGrp="1"/>
          </p:cNvSpPr>
          <p:nvPr>
            <p:ph type="dt" sz="half" idx="2"/>
          </p:nvPr>
        </p:nvSpPr>
        <p:spPr>
          <a:xfrm>
            <a:off x="838200" y="6356352"/>
            <a:ext cx="2743200" cy="365125"/>
          </a:xfrm>
          <a:prstGeom prst="rect">
            <a:avLst/>
          </a:prstGeom>
        </p:spPr>
        <p:txBody>
          <a:bodyPr vert="horz" lIns="86617" tIns="43318" rIns="86617" bIns="43318" rtlCol="0" anchor="ctr"/>
          <a:lstStyle>
            <a:lvl1pPr algn="l" defTabSz="1218565" eaLnBrk="1" hangingPunct="1">
              <a:defRPr sz="1200" smtClean="0">
                <a:solidFill>
                  <a:prstClr val="black">
                    <a:tint val="75000"/>
                  </a:prstClr>
                </a:solidFill>
                <a:latin typeface="Calibri" panose="020F0502020204030204"/>
                <a:ea typeface="宋体" panose="02010600030101010101" pitchFamily="2" charset="-122"/>
              </a:defRPr>
            </a:lvl1pPr>
          </a:lstStyle>
          <a:p>
            <a:pPr fontAlgn="base">
              <a:spcBef>
                <a:spcPct val="0"/>
              </a:spcBef>
              <a:spcAft>
                <a:spcPct val="0"/>
              </a:spcAft>
              <a:buFont typeface="Arial" panose="020B0604020202020204" pitchFamily="34" charset="0"/>
              <a:buNone/>
              <a:defRPr/>
            </a:pPr>
            <a:fld id="{858A7A94-BDEC-4469-B0E2-F2C91E9E6E00}" type="datetimeFigureOut">
              <a:rPr lang="zh-CN" altLang="en-US"/>
              <a:t>2017/6/30</a:t>
            </a:fld>
            <a:endParaRPr lang="zh-CN" altLang="en-US"/>
          </a:p>
        </p:txBody>
      </p:sp>
      <p:sp>
        <p:nvSpPr>
          <p:cNvPr id="5" name="页脚占位符 4"/>
          <p:cNvSpPr>
            <a:spLocks noGrp="1"/>
          </p:cNvSpPr>
          <p:nvPr>
            <p:ph type="ftr" sz="quarter" idx="3"/>
          </p:nvPr>
        </p:nvSpPr>
        <p:spPr>
          <a:xfrm>
            <a:off x="4038600" y="6356352"/>
            <a:ext cx="4114800" cy="365125"/>
          </a:xfrm>
          <a:prstGeom prst="rect">
            <a:avLst/>
          </a:prstGeom>
        </p:spPr>
        <p:txBody>
          <a:bodyPr vert="horz" lIns="86617" tIns="43318" rIns="86617" bIns="43318" rtlCol="0" anchor="ctr"/>
          <a:lstStyle>
            <a:lvl1pPr algn="ctr" defTabSz="1218565" eaLnBrk="1" hangingPunct="1">
              <a:defRPr sz="1200">
                <a:solidFill>
                  <a:prstClr val="black">
                    <a:tint val="75000"/>
                  </a:prstClr>
                </a:solidFill>
                <a:latin typeface="Calibri" panose="020F0502020204030204"/>
                <a:ea typeface="宋体" panose="02010600030101010101" pitchFamily="2" charset="-122"/>
              </a:defRPr>
            </a:lvl1pPr>
          </a:lstStyle>
          <a:p>
            <a:pPr fontAlgn="base">
              <a:spcBef>
                <a:spcPct val="0"/>
              </a:spcBef>
              <a:spcAft>
                <a:spcPct val="0"/>
              </a:spcAft>
              <a:buFont typeface="Arial" panose="020B0604020202020204" pitchFamily="34" charset="0"/>
              <a:buNone/>
              <a:defRPr/>
            </a:pPr>
            <a:endParaRPr lang="zh-CN" altLang="en-US"/>
          </a:p>
        </p:txBody>
      </p:sp>
      <p:sp>
        <p:nvSpPr>
          <p:cNvPr id="6" name="灯片编号占位符 5"/>
          <p:cNvSpPr>
            <a:spLocks noGrp="1"/>
          </p:cNvSpPr>
          <p:nvPr>
            <p:ph type="sldNum" sz="quarter" idx="4"/>
          </p:nvPr>
        </p:nvSpPr>
        <p:spPr>
          <a:xfrm>
            <a:off x="8610600" y="6356352"/>
            <a:ext cx="2743200" cy="365125"/>
          </a:xfrm>
          <a:prstGeom prst="rect">
            <a:avLst/>
          </a:prstGeom>
        </p:spPr>
        <p:txBody>
          <a:bodyPr vert="horz" lIns="86617" tIns="43318" rIns="86617" bIns="43318" rtlCol="0" anchor="ctr"/>
          <a:lstStyle>
            <a:lvl1pPr algn="r" defTabSz="1218565" eaLnBrk="1" hangingPunct="1">
              <a:defRPr sz="1200" smtClean="0">
                <a:solidFill>
                  <a:prstClr val="black">
                    <a:tint val="75000"/>
                  </a:prstClr>
                </a:solidFill>
                <a:latin typeface="Calibri" panose="020F0502020204030204"/>
                <a:ea typeface="宋体" panose="02010600030101010101" pitchFamily="2" charset="-122"/>
              </a:defRPr>
            </a:lvl1pPr>
          </a:lstStyle>
          <a:p>
            <a:pPr fontAlgn="base">
              <a:spcBef>
                <a:spcPct val="0"/>
              </a:spcBef>
              <a:spcAft>
                <a:spcPct val="0"/>
              </a:spcAft>
              <a:buFont typeface="Arial" panose="020B0604020202020204" pitchFamily="34" charset="0"/>
              <a:buNone/>
              <a:defRPr/>
            </a:pPr>
            <a:fld id="{E7B1C239-AC70-402D-861A-C082B1F0F268}" type="slidenum">
              <a:rPr lang="zh-CN" altLang="en-US"/>
              <a:t>‹#›</a:t>
            </a:fld>
            <a:endParaRPr lang="zh-CN" altLang="en-US"/>
          </a:p>
        </p:txBody>
      </p:sp>
    </p:spTree>
  </p:cSld>
  <p:clrMap bg1="lt1" tx1="dk1" bg2="lt2" tx2="dk2" accent1="accent1" accent2="accent2" accent3="accent3" accent4="accent4" accent5="accent5" accent6="accent6" hlink="hlink" folHlink="folHlink"/>
  <p:sldLayoutIdLst>
    <p:sldLayoutId id="2147483655" r:id="rId1"/>
    <p:sldLayoutId id="2147483656" r:id="rId2"/>
  </p:sldLayoutIdLst>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par>
    </p:tnLst>
  </p:timing>
  <p:txStyles>
    <p:titleStyle>
      <a:lvl1pPr algn="l" defTabSz="864870" rtl="0" fontAlgn="base">
        <a:lnSpc>
          <a:spcPct val="90000"/>
        </a:lnSpc>
        <a:spcBef>
          <a:spcPct val="0"/>
        </a:spcBef>
        <a:spcAft>
          <a:spcPct val="0"/>
        </a:spcAft>
        <a:defRPr sz="4100" kern="1200">
          <a:solidFill>
            <a:schemeClr val="tx1"/>
          </a:solidFill>
          <a:latin typeface="+mj-lt"/>
          <a:ea typeface="+mj-ea"/>
          <a:cs typeface="+mj-cs"/>
        </a:defRPr>
      </a:lvl1pPr>
      <a:lvl2pPr algn="l" defTabSz="864870" rtl="0" fontAlgn="base">
        <a:lnSpc>
          <a:spcPct val="90000"/>
        </a:lnSpc>
        <a:spcBef>
          <a:spcPct val="0"/>
        </a:spcBef>
        <a:spcAft>
          <a:spcPct val="0"/>
        </a:spcAft>
        <a:defRPr sz="4100">
          <a:solidFill>
            <a:schemeClr val="tx1"/>
          </a:solidFill>
          <a:latin typeface="Calibri Light" panose="020F0302020204030204" pitchFamily="34" charset="0"/>
          <a:ea typeface="宋体" panose="02010600030101010101" pitchFamily="2" charset="-122"/>
        </a:defRPr>
      </a:lvl2pPr>
      <a:lvl3pPr algn="l" defTabSz="864870" rtl="0" fontAlgn="base">
        <a:lnSpc>
          <a:spcPct val="90000"/>
        </a:lnSpc>
        <a:spcBef>
          <a:spcPct val="0"/>
        </a:spcBef>
        <a:spcAft>
          <a:spcPct val="0"/>
        </a:spcAft>
        <a:defRPr sz="4100">
          <a:solidFill>
            <a:schemeClr val="tx1"/>
          </a:solidFill>
          <a:latin typeface="Calibri Light" panose="020F0302020204030204" pitchFamily="34" charset="0"/>
          <a:ea typeface="宋体" panose="02010600030101010101" pitchFamily="2" charset="-122"/>
        </a:defRPr>
      </a:lvl3pPr>
      <a:lvl4pPr algn="l" defTabSz="864870" rtl="0" fontAlgn="base">
        <a:lnSpc>
          <a:spcPct val="90000"/>
        </a:lnSpc>
        <a:spcBef>
          <a:spcPct val="0"/>
        </a:spcBef>
        <a:spcAft>
          <a:spcPct val="0"/>
        </a:spcAft>
        <a:defRPr sz="4100">
          <a:solidFill>
            <a:schemeClr val="tx1"/>
          </a:solidFill>
          <a:latin typeface="Calibri Light" panose="020F0302020204030204" pitchFamily="34" charset="0"/>
          <a:ea typeface="宋体" panose="02010600030101010101" pitchFamily="2" charset="-122"/>
        </a:defRPr>
      </a:lvl4pPr>
      <a:lvl5pPr algn="l" defTabSz="864870" rtl="0" fontAlgn="base">
        <a:lnSpc>
          <a:spcPct val="90000"/>
        </a:lnSpc>
        <a:spcBef>
          <a:spcPct val="0"/>
        </a:spcBef>
        <a:spcAft>
          <a:spcPct val="0"/>
        </a:spcAft>
        <a:defRPr sz="4100">
          <a:solidFill>
            <a:schemeClr val="tx1"/>
          </a:solidFill>
          <a:latin typeface="Calibri Light" panose="020F0302020204030204" pitchFamily="34" charset="0"/>
          <a:ea typeface="宋体" panose="02010600030101010101" pitchFamily="2" charset="-122"/>
        </a:defRPr>
      </a:lvl5pPr>
      <a:lvl6pPr marL="457200" algn="l" defTabSz="864870" rtl="0" fontAlgn="base">
        <a:lnSpc>
          <a:spcPct val="90000"/>
        </a:lnSpc>
        <a:spcBef>
          <a:spcPct val="0"/>
        </a:spcBef>
        <a:spcAft>
          <a:spcPct val="0"/>
        </a:spcAft>
        <a:defRPr sz="4100">
          <a:solidFill>
            <a:schemeClr val="tx1"/>
          </a:solidFill>
          <a:latin typeface="Calibri Light" panose="020F0302020204030204" pitchFamily="34" charset="0"/>
          <a:ea typeface="宋体" panose="02010600030101010101" pitchFamily="2" charset="-122"/>
        </a:defRPr>
      </a:lvl6pPr>
      <a:lvl7pPr marL="914400" algn="l" defTabSz="864870" rtl="0" fontAlgn="base">
        <a:lnSpc>
          <a:spcPct val="90000"/>
        </a:lnSpc>
        <a:spcBef>
          <a:spcPct val="0"/>
        </a:spcBef>
        <a:spcAft>
          <a:spcPct val="0"/>
        </a:spcAft>
        <a:defRPr sz="4100">
          <a:solidFill>
            <a:schemeClr val="tx1"/>
          </a:solidFill>
          <a:latin typeface="Calibri Light" panose="020F0302020204030204" pitchFamily="34" charset="0"/>
          <a:ea typeface="宋体" panose="02010600030101010101" pitchFamily="2" charset="-122"/>
        </a:defRPr>
      </a:lvl7pPr>
      <a:lvl8pPr marL="1371600" algn="l" defTabSz="864870" rtl="0" fontAlgn="base">
        <a:lnSpc>
          <a:spcPct val="90000"/>
        </a:lnSpc>
        <a:spcBef>
          <a:spcPct val="0"/>
        </a:spcBef>
        <a:spcAft>
          <a:spcPct val="0"/>
        </a:spcAft>
        <a:defRPr sz="4100">
          <a:solidFill>
            <a:schemeClr val="tx1"/>
          </a:solidFill>
          <a:latin typeface="Calibri Light" panose="020F0302020204030204" pitchFamily="34" charset="0"/>
          <a:ea typeface="宋体" panose="02010600030101010101" pitchFamily="2" charset="-122"/>
        </a:defRPr>
      </a:lvl8pPr>
      <a:lvl9pPr marL="1828165" algn="l" defTabSz="864870" rtl="0" fontAlgn="base">
        <a:lnSpc>
          <a:spcPct val="90000"/>
        </a:lnSpc>
        <a:spcBef>
          <a:spcPct val="0"/>
        </a:spcBef>
        <a:spcAft>
          <a:spcPct val="0"/>
        </a:spcAft>
        <a:defRPr sz="4100">
          <a:solidFill>
            <a:schemeClr val="tx1"/>
          </a:solidFill>
          <a:latin typeface="Calibri Light" panose="020F0302020204030204" pitchFamily="34" charset="0"/>
          <a:ea typeface="宋体" panose="02010600030101010101" pitchFamily="2" charset="-122"/>
        </a:defRPr>
      </a:lvl9pPr>
    </p:titleStyle>
    <p:bodyStyle>
      <a:lvl1pPr marL="215900" indent="-215900" algn="l" defTabSz="864870" rtl="0" fontAlgn="base">
        <a:lnSpc>
          <a:spcPct val="90000"/>
        </a:lnSpc>
        <a:spcBef>
          <a:spcPts val="950"/>
        </a:spcBef>
        <a:spcAft>
          <a:spcPct val="0"/>
        </a:spcAft>
        <a:buFont typeface="Arial" panose="020B0604020202020204" pitchFamily="34" charset="0"/>
        <a:buChar char="•"/>
        <a:defRPr sz="2700" kern="1200">
          <a:solidFill>
            <a:schemeClr val="tx1"/>
          </a:solidFill>
          <a:latin typeface="+mn-lt"/>
          <a:ea typeface="+mn-ea"/>
          <a:cs typeface="+mn-cs"/>
        </a:defRPr>
      </a:lvl1pPr>
      <a:lvl2pPr marL="648970" indent="-215900" algn="l" defTabSz="864870" rtl="0" fontAlgn="base">
        <a:lnSpc>
          <a:spcPct val="90000"/>
        </a:lnSpc>
        <a:spcBef>
          <a:spcPts val="475"/>
        </a:spcBef>
        <a:spcAft>
          <a:spcPct val="0"/>
        </a:spcAft>
        <a:buFont typeface="Arial" panose="020B0604020202020204" pitchFamily="34" charset="0"/>
        <a:buChar char="•"/>
        <a:defRPr sz="2300" kern="1200">
          <a:solidFill>
            <a:schemeClr val="tx1"/>
          </a:solidFill>
          <a:latin typeface="+mn-lt"/>
          <a:ea typeface="+mn-ea"/>
          <a:cs typeface="+mn-cs"/>
        </a:defRPr>
      </a:lvl2pPr>
      <a:lvl3pPr marL="1082675" indent="-215900" algn="l" defTabSz="864870" rtl="0" fontAlgn="base">
        <a:lnSpc>
          <a:spcPct val="90000"/>
        </a:lnSpc>
        <a:spcBef>
          <a:spcPts val="475"/>
        </a:spcBef>
        <a:spcAft>
          <a:spcPct val="0"/>
        </a:spcAft>
        <a:buFont typeface="Arial" panose="020B0604020202020204" pitchFamily="34" charset="0"/>
        <a:buChar char="•"/>
        <a:defRPr sz="1900" kern="1200">
          <a:solidFill>
            <a:schemeClr val="tx1"/>
          </a:solidFill>
          <a:latin typeface="+mn-lt"/>
          <a:ea typeface="+mn-ea"/>
          <a:cs typeface="+mn-cs"/>
        </a:defRPr>
      </a:lvl3pPr>
      <a:lvl4pPr marL="1515745" indent="-215900" algn="l" defTabSz="864870" rtl="0" fontAlgn="base">
        <a:lnSpc>
          <a:spcPct val="90000"/>
        </a:lnSpc>
        <a:spcBef>
          <a:spcPts val="475"/>
        </a:spcBef>
        <a:spcAft>
          <a:spcPct val="0"/>
        </a:spcAft>
        <a:buFont typeface="Arial" panose="020B0604020202020204" pitchFamily="34" charset="0"/>
        <a:buChar char="•"/>
        <a:defRPr sz="1700" kern="1200">
          <a:solidFill>
            <a:schemeClr val="tx1"/>
          </a:solidFill>
          <a:latin typeface="+mn-lt"/>
          <a:ea typeface="+mn-ea"/>
          <a:cs typeface="+mn-cs"/>
        </a:defRPr>
      </a:lvl4pPr>
      <a:lvl5pPr marL="1947545" indent="-215900" algn="l" defTabSz="864870" rtl="0" fontAlgn="base">
        <a:lnSpc>
          <a:spcPct val="90000"/>
        </a:lnSpc>
        <a:spcBef>
          <a:spcPts val="475"/>
        </a:spcBef>
        <a:spcAft>
          <a:spcPct val="0"/>
        </a:spcAft>
        <a:buFont typeface="Arial" panose="020B0604020202020204" pitchFamily="34" charset="0"/>
        <a:buChar char="•"/>
        <a:defRPr sz="1700" kern="1200">
          <a:solidFill>
            <a:schemeClr val="tx1"/>
          </a:solidFill>
          <a:latin typeface="+mn-lt"/>
          <a:ea typeface="+mn-ea"/>
          <a:cs typeface="+mn-cs"/>
        </a:defRPr>
      </a:lvl5pPr>
      <a:lvl6pPr marL="2381885" indent="-216535" algn="l" defTabSz="866140" rtl="0" eaLnBrk="1" latinLnBrk="0" hangingPunct="1">
        <a:lnSpc>
          <a:spcPct val="90000"/>
        </a:lnSpc>
        <a:spcBef>
          <a:spcPts val="475"/>
        </a:spcBef>
        <a:buFont typeface="Arial" panose="020B0604020202020204" pitchFamily="34" charset="0"/>
        <a:buChar char="•"/>
        <a:defRPr sz="1700" kern="1200">
          <a:solidFill>
            <a:schemeClr val="tx1"/>
          </a:solidFill>
          <a:latin typeface="+mn-lt"/>
          <a:ea typeface="+mn-ea"/>
          <a:cs typeface="+mn-cs"/>
        </a:defRPr>
      </a:lvl6pPr>
      <a:lvl7pPr marL="2814955" indent="-216535" algn="l" defTabSz="866140" rtl="0" eaLnBrk="1" latinLnBrk="0" hangingPunct="1">
        <a:lnSpc>
          <a:spcPct val="90000"/>
        </a:lnSpc>
        <a:spcBef>
          <a:spcPts val="475"/>
        </a:spcBef>
        <a:buFont typeface="Arial" panose="020B0604020202020204" pitchFamily="34" charset="0"/>
        <a:buChar char="•"/>
        <a:defRPr sz="1700" kern="1200">
          <a:solidFill>
            <a:schemeClr val="tx1"/>
          </a:solidFill>
          <a:latin typeface="+mn-lt"/>
          <a:ea typeface="+mn-ea"/>
          <a:cs typeface="+mn-cs"/>
        </a:defRPr>
      </a:lvl7pPr>
      <a:lvl8pPr marL="3248025" indent="-216535" algn="l" defTabSz="866140" rtl="0" eaLnBrk="1" latinLnBrk="0" hangingPunct="1">
        <a:lnSpc>
          <a:spcPct val="90000"/>
        </a:lnSpc>
        <a:spcBef>
          <a:spcPts val="475"/>
        </a:spcBef>
        <a:buFont typeface="Arial" panose="020B0604020202020204" pitchFamily="34" charset="0"/>
        <a:buChar char="•"/>
        <a:defRPr sz="1700" kern="1200">
          <a:solidFill>
            <a:schemeClr val="tx1"/>
          </a:solidFill>
          <a:latin typeface="+mn-lt"/>
          <a:ea typeface="+mn-ea"/>
          <a:cs typeface="+mn-cs"/>
        </a:defRPr>
      </a:lvl8pPr>
      <a:lvl9pPr marL="3681095" indent="-216535" algn="l" defTabSz="866140" rtl="0" eaLnBrk="1" latinLnBrk="0" hangingPunct="1">
        <a:lnSpc>
          <a:spcPct val="90000"/>
        </a:lnSpc>
        <a:spcBef>
          <a:spcPts val="475"/>
        </a:spcBef>
        <a:buFont typeface="Arial" panose="020B0604020202020204" pitchFamily="34" charset="0"/>
        <a:buChar char="•"/>
        <a:defRPr sz="1700" kern="1200">
          <a:solidFill>
            <a:schemeClr val="tx1"/>
          </a:solidFill>
          <a:latin typeface="+mn-lt"/>
          <a:ea typeface="+mn-ea"/>
          <a:cs typeface="+mn-cs"/>
        </a:defRPr>
      </a:lvl9pPr>
    </p:bodyStyle>
    <p:otherStyle>
      <a:defPPr>
        <a:defRPr lang="zh-CN"/>
      </a:defPPr>
      <a:lvl1pPr marL="0" algn="l" defTabSz="866140" rtl="0" eaLnBrk="1" latinLnBrk="0" hangingPunct="1">
        <a:defRPr sz="1700" kern="1200">
          <a:solidFill>
            <a:schemeClr val="tx1"/>
          </a:solidFill>
          <a:latin typeface="+mn-lt"/>
          <a:ea typeface="+mn-ea"/>
          <a:cs typeface="+mn-cs"/>
        </a:defRPr>
      </a:lvl1pPr>
      <a:lvl2pPr marL="433070" algn="l" defTabSz="866140" rtl="0" eaLnBrk="1" latinLnBrk="0" hangingPunct="1">
        <a:defRPr sz="1700" kern="1200">
          <a:solidFill>
            <a:schemeClr val="tx1"/>
          </a:solidFill>
          <a:latin typeface="+mn-lt"/>
          <a:ea typeface="+mn-ea"/>
          <a:cs typeface="+mn-cs"/>
        </a:defRPr>
      </a:lvl2pPr>
      <a:lvl3pPr marL="866140" algn="l" defTabSz="866140" rtl="0" eaLnBrk="1" latinLnBrk="0" hangingPunct="1">
        <a:defRPr sz="1700" kern="1200">
          <a:solidFill>
            <a:schemeClr val="tx1"/>
          </a:solidFill>
          <a:latin typeface="+mn-lt"/>
          <a:ea typeface="+mn-ea"/>
          <a:cs typeface="+mn-cs"/>
        </a:defRPr>
      </a:lvl3pPr>
      <a:lvl4pPr marL="1299210" algn="l" defTabSz="866140" rtl="0" eaLnBrk="1" latinLnBrk="0" hangingPunct="1">
        <a:defRPr sz="1700" kern="1200">
          <a:solidFill>
            <a:schemeClr val="tx1"/>
          </a:solidFill>
          <a:latin typeface="+mn-lt"/>
          <a:ea typeface="+mn-ea"/>
          <a:cs typeface="+mn-cs"/>
        </a:defRPr>
      </a:lvl4pPr>
      <a:lvl5pPr marL="1732280" algn="l" defTabSz="866140" rtl="0" eaLnBrk="1" latinLnBrk="0" hangingPunct="1">
        <a:defRPr sz="1700" kern="1200">
          <a:solidFill>
            <a:schemeClr val="tx1"/>
          </a:solidFill>
          <a:latin typeface="+mn-lt"/>
          <a:ea typeface="+mn-ea"/>
          <a:cs typeface="+mn-cs"/>
        </a:defRPr>
      </a:lvl5pPr>
      <a:lvl6pPr marL="2165350" algn="l" defTabSz="866140" rtl="0" eaLnBrk="1" latinLnBrk="0" hangingPunct="1">
        <a:defRPr sz="1700" kern="1200">
          <a:solidFill>
            <a:schemeClr val="tx1"/>
          </a:solidFill>
          <a:latin typeface="+mn-lt"/>
          <a:ea typeface="+mn-ea"/>
          <a:cs typeface="+mn-cs"/>
        </a:defRPr>
      </a:lvl6pPr>
      <a:lvl7pPr marL="2598420" algn="l" defTabSz="866140" rtl="0" eaLnBrk="1" latinLnBrk="0" hangingPunct="1">
        <a:defRPr sz="1700" kern="1200">
          <a:solidFill>
            <a:schemeClr val="tx1"/>
          </a:solidFill>
          <a:latin typeface="+mn-lt"/>
          <a:ea typeface="+mn-ea"/>
          <a:cs typeface="+mn-cs"/>
        </a:defRPr>
      </a:lvl7pPr>
      <a:lvl8pPr marL="3031490" algn="l" defTabSz="866140" rtl="0" eaLnBrk="1" latinLnBrk="0" hangingPunct="1">
        <a:defRPr sz="1700" kern="1200">
          <a:solidFill>
            <a:schemeClr val="tx1"/>
          </a:solidFill>
          <a:latin typeface="+mn-lt"/>
          <a:ea typeface="+mn-ea"/>
          <a:cs typeface="+mn-cs"/>
        </a:defRPr>
      </a:lvl8pPr>
      <a:lvl9pPr marL="3464560" algn="l" defTabSz="866140" rtl="0" eaLnBrk="1" latinLnBrk="0" hangingPunct="1">
        <a:defRPr sz="1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6.png"/><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3.png"/><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1.png"/><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2.png"/><Relationship Id="rId1" Type="http://schemas.openxmlformats.org/officeDocument/2006/relationships/slideLayout" Target="../slideLayouts/slideLayout4.xml"/><Relationship Id="rId5" Type="http://schemas.openxmlformats.org/officeDocument/2006/relationships/image" Target="../media/image27.png"/><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8.png"/><Relationship Id="rId1" Type="http://schemas.openxmlformats.org/officeDocument/2006/relationships/slideLayout" Target="../slideLayouts/slideLayout4.xml"/><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33.GIF"/><Relationship Id="rId7" Type="http://schemas.openxmlformats.org/officeDocument/2006/relationships/image" Target="../media/image37.GIF"/><Relationship Id="rId2" Type="http://schemas.openxmlformats.org/officeDocument/2006/relationships/image" Target="../media/image32.GIF"/><Relationship Id="rId1" Type="http://schemas.openxmlformats.org/officeDocument/2006/relationships/slideLayout" Target="../slideLayouts/slideLayout2.xml"/><Relationship Id="rId6" Type="http://schemas.openxmlformats.org/officeDocument/2006/relationships/image" Target="../media/image36.GIF"/><Relationship Id="rId5" Type="http://schemas.openxmlformats.org/officeDocument/2006/relationships/image" Target="../media/image35.GIF"/><Relationship Id="rId4" Type="http://schemas.openxmlformats.org/officeDocument/2006/relationships/image" Target="../media/image34.GIF"/></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3.jpe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3.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图片 3" descr="C:\Users\book pro\Desktop\图片\32.png32"/>
          <p:cNvPicPr>
            <a:picLocks noChangeAspect="1"/>
          </p:cNvPicPr>
          <p:nvPr/>
        </p:nvPicPr>
        <p:blipFill>
          <a:blip r:embed="rId5"/>
          <a:srcRect t="9822" b="9994"/>
          <a:stretch>
            <a:fillRect/>
          </a:stretch>
        </p:blipFill>
        <p:spPr>
          <a:xfrm>
            <a:off x="1812409" y="-155664"/>
            <a:ext cx="8689752" cy="6968370"/>
          </a:xfrm>
          <a:prstGeom prst="rect">
            <a:avLst/>
          </a:prstGeom>
        </p:spPr>
      </p:pic>
      <p:sp>
        <p:nvSpPr>
          <p:cNvPr id="6" name="椭圆 5"/>
          <p:cNvSpPr/>
          <p:nvPr/>
        </p:nvSpPr>
        <p:spPr>
          <a:xfrm>
            <a:off x="4027523" y="1412690"/>
            <a:ext cx="4205722" cy="4046816"/>
          </a:xfrm>
          <a:prstGeom prst="ellipse">
            <a:avLst/>
          </a:prstGeom>
          <a:solidFill>
            <a:schemeClr val="bg1"/>
          </a:solidFill>
          <a:ln>
            <a:no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209" tIns="45606" rIns="91209" bIns="45606" rtlCol="0" anchor="ctr"/>
          <a:lstStyle/>
          <a:p>
            <a:pPr algn="ctr" defTabSz="911860"/>
            <a:endParaRPr lang="zh-CN" altLang="en-US" sz="4800" dirty="0">
              <a:solidFill>
                <a:srgbClr val="1C83AA"/>
              </a:solidFill>
            </a:endParaRPr>
          </a:p>
        </p:txBody>
      </p:sp>
      <p:sp>
        <p:nvSpPr>
          <p:cNvPr id="7" name="椭圆 6"/>
          <p:cNvSpPr/>
          <p:nvPr/>
        </p:nvSpPr>
        <p:spPr>
          <a:xfrm>
            <a:off x="4238096" y="1596636"/>
            <a:ext cx="3823384" cy="3678924"/>
          </a:xfrm>
          <a:prstGeom prst="ellipse">
            <a:avLst/>
          </a:prstGeom>
          <a:noFill/>
          <a:ln w="28575">
            <a:solidFill>
              <a:srgbClr val="215758"/>
            </a:solidFill>
          </a:ln>
          <a:effectLst/>
        </p:spPr>
        <p:style>
          <a:lnRef idx="2">
            <a:schemeClr val="accent1">
              <a:shade val="50000"/>
            </a:schemeClr>
          </a:lnRef>
          <a:fillRef idx="1">
            <a:schemeClr val="accent1"/>
          </a:fillRef>
          <a:effectRef idx="0">
            <a:schemeClr val="accent1"/>
          </a:effectRef>
          <a:fontRef idx="minor">
            <a:schemeClr val="lt1"/>
          </a:fontRef>
        </p:style>
        <p:txBody>
          <a:bodyPr lIns="91209" tIns="45606" rIns="91209" bIns="45606" rtlCol="0" anchor="ctr"/>
          <a:lstStyle/>
          <a:p>
            <a:pPr algn="ctr" defTabSz="911860"/>
            <a:endParaRPr lang="zh-CN" altLang="en-US" sz="4800" dirty="0">
              <a:solidFill>
                <a:srgbClr val="1C83AA"/>
              </a:solidFill>
            </a:endParaRPr>
          </a:p>
        </p:txBody>
      </p:sp>
      <p:sp>
        <p:nvSpPr>
          <p:cNvPr id="8" name="矩形 259"/>
          <p:cNvSpPr>
            <a:spLocks noChangeArrowheads="1"/>
          </p:cNvSpPr>
          <p:nvPr/>
        </p:nvSpPr>
        <p:spPr bwMode="auto">
          <a:xfrm>
            <a:off x="4270733" y="2240732"/>
            <a:ext cx="3582363" cy="8802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fontAlgn="base">
              <a:spcAft>
                <a:spcPct val="0"/>
              </a:spcAft>
              <a:buFont typeface="Arial" panose="020B0604020202020204" pitchFamily="34" charset="0"/>
              <a:buNone/>
            </a:pPr>
            <a:r>
              <a:rPr lang="en-US" altLang="zh-CN" sz="2600" dirty="0">
                <a:solidFill>
                  <a:srgbClr val="55663C"/>
                </a:solidFill>
                <a:latin typeface="Embassy BT" panose="03030602040507090C03" pitchFamily="66" charset="0"/>
                <a:cs typeface="Arial" panose="020B0604020202020204" pitchFamily="34" charset="0"/>
              </a:rPr>
              <a:t>  Small And Pure </a:t>
            </a:r>
          </a:p>
          <a:p>
            <a:pPr algn="ctr" fontAlgn="base">
              <a:spcAft>
                <a:spcPct val="0"/>
              </a:spcAft>
              <a:buFont typeface="Arial" panose="020B0604020202020204" pitchFamily="34" charset="0"/>
              <a:buNone/>
            </a:pPr>
            <a:r>
              <a:rPr lang="en-US" altLang="zh-CN" sz="2600" dirty="0">
                <a:solidFill>
                  <a:srgbClr val="55663C"/>
                </a:solidFill>
                <a:latin typeface="Embassy BT" panose="03030602040507090C03" pitchFamily="66" charset="0"/>
                <a:cs typeface="Arial" panose="020B0604020202020204" pitchFamily="34" charset="0"/>
              </a:rPr>
              <a:t>And Fresh Flowers PPT</a:t>
            </a:r>
            <a:endParaRPr lang="zh-CN" altLang="en-US" sz="2600" dirty="0">
              <a:solidFill>
                <a:srgbClr val="55663C"/>
              </a:solidFill>
              <a:latin typeface="Embassy BT" panose="03030602040507090C03" pitchFamily="66" charset="0"/>
              <a:cs typeface="Arial" panose="020B0604020202020204" pitchFamily="34" charset="0"/>
            </a:endParaRPr>
          </a:p>
        </p:txBody>
      </p:sp>
      <p:sp>
        <p:nvSpPr>
          <p:cNvPr id="10" name="矩形 259"/>
          <p:cNvSpPr>
            <a:spLocks noChangeArrowheads="1"/>
          </p:cNvSpPr>
          <p:nvPr/>
        </p:nvSpPr>
        <p:spPr bwMode="auto">
          <a:xfrm>
            <a:off x="4380637" y="3157018"/>
            <a:ext cx="3565196" cy="947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fontAlgn="base">
              <a:spcAft>
                <a:spcPct val="0"/>
              </a:spcAft>
              <a:buNone/>
            </a:pPr>
            <a:r>
              <a:rPr lang="zh-CN" altLang="en-US" sz="2800" dirty="0" smtClean="0">
                <a:solidFill>
                  <a:schemeClr val="tx2"/>
                </a:solidFill>
                <a:latin typeface="幼圆" panose="02010509060101010101" pitchFamily="49" charset="-122"/>
                <a:ea typeface="幼圆" panose="02010509060101010101" pitchFamily="49" charset="-122"/>
              </a:rPr>
              <a:t>“无微不至”的借阅</a:t>
            </a:r>
            <a:endParaRPr lang="en-US" altLang="zh-CN" sz="2800" dirty="0" smtClean="0">
              <a:solidFill>
                <a:schemeClr val="tx2"/>
              </a:solidFill>
              <a:latin typeface="幼圆" panose="02010509060101010101" pitchFamily="49" charset="-122"/>
              <a:ea typeface="幼圆" panose="02010509060101010101" pitchFamily="49" charset="-122"/>
            </a:endParaRPr>
          </a:p>
          <a:p>
            <a:pPr algn="ctr" fontAlgn="base">
              <a:spcAft>
                <a:spcPct val="0"/>
              </a:spcAft>
              <a:buNone/>
            </a:pPr>
            <a:r>
              <a:rPr lang="zh-CN" altLang="en-US" sz="2800" dirty="0" smtClean="0">
                <a:solidFill>
                  <a:schemeClr val="tx2"/>
                </a:solidFill>
                <a:latin typeface="幼圆" panose="02010509060101010101" pitchFamily="49" charset="-122"/>
                <a:ea typeface="幼圆" panose="02010509060101010101" pitchFamily="49" charset="-122"/>
              </a:rPr>
              <a:t>伴侣</a:t>
            </a:r>
            <a:endParaRPr lang="zh-CN" altLang="en-US" sz="2800" dirty="0">
              <a:solidFill>
                <a:srgbClr val="55663C"/>
              </a:solidFill>
              <a:latin typeface="幼圆" panose="02010509060101010101" pitchFamily="49" charset="-122"/>
              <a:ea typeface="幼圆" panose="02010509060101010101" pitchFamily="49" charset="-122"/>
              <a:cs typeface="Arial" panose="020B0604020202020204" pitchFamily="34" charset="0"/>
            </a:endParaRPr>
          </a:p>
        </p:txBody>
      </p:sp>
      <p:sp>
        <p:nvSpPr>
          <p:cNvPr id="2" name="TextBox 1"/>
          <p:cNvSpPr txBox="1"/>
          <p:nvPr/>
        </p:nvSpPr>
        <p:spPr>
          <a:xfrm>
            <a:off x="5057198" y="4239513"/>
            <a:ext cx="2146372" cy="369150"/>
          </a:xfrm>
          <a:prstGeom prst="rect">
            <a:avLst/>
          </a:prstGeom>
          <a:noFill/>
        </p:spPr>
        <p:txBody>
          <a:bodyPr wrap="none" lIns="91257" tIns="45630" rIns="91257" bIns="45630" rtlCol="0">
            <a:spAutoFit/>
          </a:bodyPr>
          <a:lstStyle/>
          <a:p>
            <a:r>
              <a:rPr lang="zh-CN" altLang="en-US" dirty="0" smtClean="0">
                <a:solidFill>
                  <a:srgbClr val="2F5B50"/>
                </a:solidFill>
                <a:latin typeface="幼圆" panose="02010509060101010101" pitchFamily="49" charset="-122"/>
                <a:ea typeface="幼圆" panose="02010509060101010101" pitchFamily="49" charset="-122"/>
              </a:rPr>
              <a:t>制作人：</a:t>
            </a:r>
            <a:r>
              <a:rPr lang="en-US" altLang="zh-CN" dirty="0" err="1" smtClean="0">
                <a:solidFill>
                  <a:srgbClr val="2F5B50"/>
                </a:solidFill>
                <a:latin typeface="幼圆" panose="02010509060101010101" pitchFamily="49" charset="-122"/>
                <a:ea typeface="幼圆" panose="02010509060101010101" pitchFamily="49" charset="-122"/>
              </a:rPr>
              <a:t>Epor</a:t>
            </a:r>
            <a:r>
              <a:rPr lang="en-US" altLang="zh-CN" dirty="0" smtClean="0">
                <a:solidFill>
                  <a:srgbClr val="2F5B50"/>
                </a:solidFill>
                <a:latin typeface="幼圆" panose="02010509060101010101" pitchFamily="49" charset="-122"/>
                <a:ea typeface="幼圆" panose="02010509060101010101" pitchFamily="49" charset="-122"/>
              </a:rPr>
              <a:t>.</a:t>
            </a:r>
            <a:r>
              <a:rPr lang="zh-CN" altLang="en-US" dirty="0" smtClean="0">
                <a:solidFill>
                  <a:srgbClr val="2F5B50"/>
                </a:solidFill>
                <a:latin typeface="幼圆" panose="02010509060101010101" pitchFamily="49" charset="-122"/>
                <a:ea typeface="幼圆" panose="02010509060101010101" pitchFamily="49" charset="-122"/>
              </a:rPr>
              <a:t>青年</a:t>
            </a:r>
            <a:endParaRPr lang="zh-CN" altLang="en-US" dirty="0">
              <a:solidFill>
                <a:srgbClr val="2F5B50"/>
              </a:solidFill>
              <a:latin typeface="幼圆" panose="02010509060101010101" pitchFamily="49" charset="-122"/>
              <a:ea typeface="幼圆" panose="02010509060101010101" pitchFamily="49" charset="-122"/>
            </a:endParaRPr>
          </a:p>
        </p:txBody>
      </p:sp>
      <p:pic>
        <p:nvPicPr>
          <p:cNvPr id="9" name="Paula DeAnda - Why Would I Ever">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732231" y="1982579"/>
            <a:ext cx="487363" cy="48736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par>
                                <p:cTn id="7" presetID="42"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animEffect transition="in" filter="fade">
                                      <p:cBhvr>
                                        <p:cTn id="9" dur="1000"/>
                                        <p:tgtEl>
                                          <p:spTgt spid="6"/>
                                        </p:tgtEl>
                                      </p:cBhvr>
                                    </p:animEffect>
                                    <p:anim calcmode="lin" valueType="num">
                                      <p:cBhvr>
                                        <p:cTn id="10" dur="1000" fill="hold"/>
                                        <p:tgtEl>
                                          <p:spTgt spid="6"/>
                                        </p:tgtEl>
                                        <p:attrNameLst>
                                          <p:attrName>ppt_x</p:attrName>
                                        </p:attrNameLst>
                                      </p:cBhvr>
                                      <p:tavLst>
                                        <p:tav tm="0">
                                          <p:val>
                                            <p:strVal val="#ppt_x"/>
                                          </p:val>
                                        </p:tav>
                                        <p:tav tm="100000">
                                          <p:val>
                                            <p:strVal val="#ppt_x"/>
                                          </p:val>
                                        </p:tav>
                                      </p:tavLst>
                                    </p:anim>
                                    <p:anim calcmode="lin" valueType="num">
                                      <p:cBhvr>
                                        <p:cTn id="11" dur="1000" fill="hold"/>
                                        <p:tgtEl>
                                          <p:spTgt spid="6"/>
                                        </p:tgtEl>
                                        <p:attrNameLst>
                                          <p:attrName>ppt_y</p:attrName>
                                        </p:attrNameLst>
                                      </p:cBhvr>
                                      <p:tavLst>
                                        <p:tav tm="0">
                                          <p:val>
                                            <p:strVal val="#ppt_y+.1"/>
                                          </p:val>
                                        </p:tav>
                                        <p:tav tm="100000">
                                          <p:val>
                                            <p:strVal val="#ppt_y"/>
                                          </p:val>
                                        </p:tav>
                                      </p:tavLst>
                                    </p:anim>
                                  </p:childTnLst>
                                </p:cTn>
                              </p:par>
                              <p:par>
                                <p:cTn id="12" presetID="42" presetClass="entr" presetSubtype="0" fill="hold" grpId="0" nodeType="with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1000"/>
                                        <p:tgtEl>
                                          <p:spTgt spid="7"/>
                                        </p:tgtEl>
                                      </p:cBhvr>
                                    </p:animEffect>
                                    <p:anim calcmode="lin" valueType="num">
                                      <p:cBhvr>
                                        <p:cTn id="15" dur="1000" fill="hold"/>
                                        <p:tgtEl>
                                          <p:spTgt spid="7"/>
                                        </p:tgtEl>
                                        <p:attrNameLst>
                                          <p:attrName>ppt_x</p:attrName>
                                        </p:attrNameLst>
                                      </p:cBhvr>
                                      <p:tavLst>
                                        <p:tav tm="0">
                                          <p:val>
                                            <p:strVal val="#ppt_x"/>
                                          </p:val>
                                        </p:tav>
                                        <p:tav tm="100000">
                                          <p:val>
                                            <p:strVal val="#ppt_x"/>
                                          </p:val>
                                        </p:tav>
                                      </p:tavLst>
                                    </p:anim>
                                    <p:anim calcmode="lin" valueType="num">
                                      <p:cBhvr>
                                        <p:cTn id="16" dur="1000" fill="hold"/>
                                        <p:tgtEl>
                                          <p:spTgt spid="7"/>
                                        </p:tgtEl>
                                        <p:attrNameLst>
                                          <p:attrName>ppt_y</p:attrName>
                                        </p:attrNameLst>
                                      </p:cBhvr>
                                      <p:tavLst>
                                        <p:tav tm="0">
                                          <p:val>
                                            <p:strVal val="#ppt_y+.1"/>
                                          </p:val>
                                        </p:tav>
                                        <p:tav tm="100000">
                                          <p:val>
                                            <p:strVal val="#ppt_y"/>
                                          </p:val>
                                        </p:tav>
                                      </p:tavLst>
                                    </p:anim>
                                  </p:childTnLst>
                                </p:cTn>
                              </p:par>
                            </p:childTnLst>
                          </p:cTn>
                        </p:par>
                        <p:par>
                          <p:cTn id="17" fill="hold">
                            <p:stCondLst>
                              <p:cond delay="1000"/>
                            </p:stCondLst>
                            <p:childTnLst>
                              <p:par>
                                <p:cTn id="18" presetID="22" presetClass="entr" presetSubtype="4" fill="hold" nodeType="after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wipe(down)">
                                      <p:cBhvr>
                                        <p:cTn id="20" dur="500"/>
                                        <p:tgtEl>
                                          <p:spTgt spid="4"/>
                                        </p:tgtEl>
                                      </p:cBhvr>
                                    </p:animEffect>
                                  </p:childTnLst>
                                </p:cTn>
                              </p:par>
                            </p:childTnLst>
                          </p:cTn>
                        </p:par>
                        <p:par>
                          <p:cTn id="21" fill="hold">
                            <p:stCondLst>
                              <p:cond delay="1500"/>
                            </p:stCondLst>
                            <p:childTnLst>
                              <p:par>
                                <p:cTn id="22" presetID="41" presetClass="entr" presetSubtype="0" fill="hold" grpId="0" nodeType="afterEffect">
                                  <p:stCondLst>
                                    <p:cond delay="0"/>
                                  </p:stCondLst>
                                  <p:iterate type="lt">
                                    <p:tmPct val="10000"/>
                                  </p:iterate>
                                  <p:childTnLst>
                                    <p:set>
                                      <p:cBhvr>
                                        <p:cTn id="23" dur="1" fill="hold">
                                          <p:stCondLst>
                                            <p:cond delay="0"/>
                                          </p:stCondLst>
                                        </p:cTn>
                                        <p:tgtEl>
                                          <p:spTgt spid="8"/>
                                        </p:tgtEl>
                                        <p:attrNameLst>
                                          <p:attrName>style.visibility</p:attrName>
                                        </p:attrNameLst>
                                      </p:cBhvr>
                                      <p:to>
                                        <p:strVal val="visible"/>
                                      </p:to>
                                    </p:set>
                                    <p:anim calcmode="lin" valueType="num">
                                      <p:cBhvr>
                                        <p:cTn id="24" dur="500" fill="hold"/>
                                        <p:tgtEl>
                                          <p:spTgt spid="8"/>
                                        </p:tgtEl>
                                        <p:attrNameLst>
                                          <p:attrName>ppt_x</p:attrName>
                                        </p:attrNameLst>
                                      </p:cBhvr>
                                      <p:tavLst>
                                        <p:tav tm="0">
                                          <p:val>
                                            <p:strVal val="#ppt_x"/>
                                          </p:val>
                                        </p:tav>
                                        <p:tav tm="50000">
                                          <p:val>
                                            <p:strVal val="#ppt_x+.1"/>
                                          </p:val>
                                        </p:tav>
                                        <p:tav tm="100000">
                                          <p:val>
                                            <p:strVal val="#ppt_x"/>
                                          </p:val>
                                        </p:tav>
                                      </p:tavLst>
                                    </p:anim>
                                    <p:anim calcmode="lin" valueType="num">
                                      <p:cBhvr>
                                        <p:cTn id="25" dur="500" fill="hold"/>
                                        <p:tgtEl>
                                          <p:spTgt spid="8"/>
                                        </p:tgtEl>
                                        <p:attrNameLst>
                                          <p:attrName>ppt_y</p:attrName>
                                        </p:attrNameLst>
                                      </p:cBhvr>
                                      <p:tavLst>
                                        <p:tav tm="0">
                                          <p:val>
                                            <p:strVal val="#ppt_y"/>
                                          </p:val>
                                        </p:tav>
                                        <p:tav tm="100000">
                                          <p:val>
                                            <p:strVal val="#ppt_y"/>
                                          </p:val>
                                        </p:tav>
                                      </p:tavLst>
                                    </p:anim>
                                    <p:anim calcmode="lin" valueType="num">
                                      <p:cBhvr>
                                        <p:cTn id="26" dur="500" fill="hold"/>
                                        <p:tgtEl>
                                          <p:spTgt spid="8"/>
                                        </p:tgtEl>
                                        <p:attrNameLst>
                                          <p:attrName>ppt_h</p:attrName>
                                        </p:attrNameLst>
                                      </p:cBhvr>
                                      <p:tavLst>
                                        <p:tav tm="0">
                                          <p:val>
                                            <p:strVal val="#ppt_h/10"/>
                                          </p:val>
                                        </p:tav>
                                        <p:tav tm="50000">
                                          <p:val>
                                            <p:strVal val="#ppt_h+.01"/>
                                          </p:val>
                                        </p:tav>
                                        <p:tav tm="100000">
                                          <p:val>
                                            <p:strVal val="#ppt_h"/>
                                          </p:val>
                                        </p:tav>
                                      </p:tavLst>
                                    </p:anim>
                                    <p:anim calcmode="lin" valueType="num">
                                      <p:cBhvr>
                                        <p:cTn id="27" dur="500" fill="hold"/>
                                        <p:tgtEl>
                                          <p:spTgt spid="8"/>
                                        </p:tgtEl>
                                        <p:attrNameLst>
                                          <p:attrName>ppt_w</p:attrName>
                                        </p:attrNameLst>
                                      </p:cBhvr>
                                      <p:tavLst>
                                        <p:tav tm="0">
                                          <p:val>
                                            <p:strVal val="#ppt_w/10"/>
                                          </p:val>
                                        </p:tav>
                                        <p:tav tm="50000">
                                          <p:val>
                                            <p:strVal val="#ppt_w+.01"/>
                                          </p:val>
                                        </p:tav>
                                        <p:tav tm="100000">
                                          <p:val>
                                            <p:strVal val="#ppt_w"/>
                                          </p:val>
                                        </p:tav>
                                      </p:tavLst>
                                    </p:anim>
                                    <p:animEffect transition="in" filter="fade">
                                      <p:cBhvr>
                                        <p:cTn id="28" dur="500" tmFilter="0,0; .5, 1; 1, 1"/>
                                        <p:tgtEl>
                                          <p:spTgt spid="8"/>
                                        </p:tgtEl>
                                      </p:cBhvr>
                                    </p:animEffect>
                                  </p:childTnLst>
                                </p:cTn>
                              </p:par>
                            </p:childTnLst>
                          </p:cTn>
                        </p:par>
                        <p:par>
                          <p:cTn id="29" fill="hold">
                            <p:stCondLst>
                              <p:cond delay="3450"/>
                            </p:stCondLst>
                            <p:childTnLst>
                              <p:par>
                                <p:cTn id="30" presetID="26" presetClass="emph" presetSubtype="0" fill="hold" grpId="1" nodeType="afterEffect">
                                  <p:stCondLst>
                                    <p:cond delay="0"/>
                                  </p:stCondLst>
                                  <p:iterate type="lt">
                                    <p:tmPct val="0"/>
                                  </p:iterate>
                                  <p:childTnLst>
                                    <p:animEffect transition="out" filter="fade">
                                      <p:cBhvr>
                                        <p:cTn id="31" dur="500" tmFilter="0, 0; .2, .5; .8, .5; 1, 0"/>
                                        <p:tgtEl>
                                          <p:spTgt spid="8"/>
                                        </p:tgtEl>
                                      </p:cBhvr>
                                    </p:animEffect>
                                    <p:animScale>
                                      <p:cBhvr>
                                        <p:cTn id="32" dur="250" autoRev="1" fill="hold"/>
                                        <p:tgtEl>
                                          <p:spTgt spid="8"/>
                                        </p:tgtEl>
                                      </p:cBhvr>
                                      <p:by x="105000" y="105000"/>
                                    </p:animScale>
                                  </p:childTnLst>
                                </p:cTn>
                              </p:par>
                            </p:childTnLst>
                          </p:cTn>
                        </p:par>
                        <p:par>
                          <p:cTn id="33" fill="hold">
                            <p:stCondLst>
                              <p:cond delay="3950"/>
                            </p:stCondLst>
                            <p:childTnLst>
                              <p:par>
                                <p:cTn id="34" presetID="41" presetClass="entr" presetSubtype="0" fill="hold" grpId="0" nodeType="afterEffect">
                                  <p:stCondLst>
                                    <p:cond delay="0"/>
                                  </p:stCondLst>
                                  <p:iterate type="lt">
                                    <p:tmPct val="10000"/>
                                  </p:iterate>
                                  <p:childTnLst>
                                    <p:set>
                                      <p:cBhvr>
                                        <p:cTn id="35" dur="1" fill="hold">
                                          <p:stCondLst>
                                            <p:cond delay="0"/>
                                          </p:stCondLst>
                                        </p:cTn>
                                        <p:tgtEl>
                                          <p:spTgt spid="10"/>
                                        </p:tgtEl>
                                        <p:attrNameLst>
                                          <p:attrName>style.visibility</p:attrName>
                                        </p:attrNameLst>
                                      </p:cBhvr>
                                      <p:to>
                                        <p:strVal val="visible"/>
                                      </p:to>
                                    </p:set>
                                    <p:anim calcmode="lin" valueType="num">
                                      <p:cBhvr>
                                        <p:cTn id="36" dur="500" fill="hold"/>
                                        <p:tgtEl>
                                          <p:spTgt spid="10"/>
                                        </p:tgtEl>
                                        <p:attrNameLst>
                                          <p:attrName>ppt_x</p:attrName>
                                        </p:attrNameLst>
                                      </p:cBhvr>
                                      <p:tavLst>
                                        <p:tav tm="0">
                                          <p:val>
                                            <p:strVal val="#ppt_x"/>
                                          </p:val>
                                        </p:tav>
                                        <p:tav tm="50000">
                                          <p:val>
                                            <p:strVal val="#ppt_x+.1"/>
                                          </p:val>
                                        </p:tav>
                                        <p:tav tm="100000">
                                          <p:val>
                                            <p:strVal val="#ppt_x"/>
                                          </p:val>
                                        </p:tav>
                                      </p:tavLst>
                                    </p:anim>
                                    <p:anim calcmode="lin" valueType="num">
                                      <p:cBhvr>
                                        <p:cTn id="37" dur="500" fill="hold"/>
                                        <p:tgtEl>
                                          <p:spTgt spid="10"/>
                                        </p:tgtEl>
                                        <p:attrNameLst>
                                          <p:attrName>ppt_y</p:attrName>
                                        </p:attrNameLst>
                                      </p:cBhvr>
                                      <p:tavLst>
                                        <p:tav tm="0">
                                          <p:val>
                                            <p:strVal val="#ppt_y"/>
                                          </p:val>
                                        </p:tav>
                                        <p:tav tm="100000">
                                          <p:val>
                                            <p:strVal val="#ppt_y"/>
                                          </p:val>
                                        </p:tav>
                                      </p:tavLst>
                                    </p:anim>
                                    <p:anim calcmode="lin" valueType="num">
                                      <p:cBhvr>
                                        <p:cTn id="38" dur="500" fill="hold"/>
                                        <p:tgtEl>
                                          <p:spTgt spid="10"/>
                                        </p:tgtEl>
                                        <p:attrNameLst>
                                          <p:attrName>ppt_h</p:attrName>
                                        </p:attrNameLst>
                                      </p:cBhvr>
                                      <p:tavLst>
                                        <p:tav tm="0">
                                          <p:val>
                                            <p:strVal val="#ppt_h/10"/>
                                          </p:val>
                                        </p:tav>
                                        <p:tav tm="50000">
                                          <p:val>
                                            <p:strVal val="#ppt_h+.01"/>
                                          </p:val>
                                        </p:tav>
                                        <p:tav tm="100000">
                                          <p:val>
                                            <p:strVal val="#ppt_h"/>
                                          </p:val>
                                        </p:tav>
                                      </p:tavLst>
                                    </p:anim>
                                    <p:anim calcmode="lin" valueType="num">
                                      <p:cBhvr>
                                        <p:cTn id="39" dur="500" fill="hold"/>
                                        <p:tgtEl>
                                          <p:spTgt spid="10"/>
                                        </p:tgtEl>
                                        <p:attrNameLst>
                                          <p:attrName>ppt_w</p:attrName>
                                        </p:attrNameLst>
                                      </p:cBhvr>
                                      <p:tavLst>
                                        <p:tav tm="0">
                                          <p:val>
                                            <p:strVal val="#ppt_w/10"/>
                                          </p:val>
                                        </p:tav>
                                        <p:tav tm="50000">
                                          <p:val>
                                            <p:strVal val="#ppt_w+.01"/>
                                          </p:val>
                                        </p:tav>
                                        <p:tav tm="100000">
                                          <p:val>
                                            <p:strVal val="#ppt_w"/>
                                          </p:val>
                                        </p:tav>
                                      </p:tavLst>
                                    </p:anim>
                                    <p:animEffect transition="in" filter="fade">
                                      <p:cBhvr>
                                        <p:cTn id="40" dur="500" tmFilter="0,0; .5, 1; 1, 1"/>
                                        <p:tgtEl>
                                          <p:spTgt spid="10"/>
                                        </p:tgtEl>
                                      </p:cBhvr>
                                    </p:animEffect>
                                  </p:childTnLst>
                                </p:cTn>
                              </p:par>
                            </p:childTnLst>
                          </p:cTn>
                        </p:par>
                        <p:par>
                          <p:cTn id="41" fill="hold">
                            <p:stCondLst>
                              <p:cond delay="4950"/>
                            </p:stCondLst>
                            <p:childTnLst>
                              <p:par>
                                <p:cTn id="42" presetID="26" presetClass="emph" presetSubtype="0" fill="hold" grpId="1" nodeType="afterEffect">
                                  <p:stCondLst>
                                    <p:cond delay="0"/>
                                  </p:stCondLst>
                                  <p:iterate type="lt">
                                    <p:tmPct val="0"/>
                                  </p:iterate>
                                  <p:childTnLst>
                                    <p:animEffect transition="out" filter="fade">
                                      <p:cBhvr>
                                        <p:cTn id="43" dur="500" tmFilter="0, 0; .2, .5; .8, .5; 1, 0"/>
                                        <p:tgtEl>
                                          <p:spTgt spid="10"/>
                                        </p:tgtEl>
                                      </p:cBhvr>
                                    </p:animEffect>
                                    <p:animScale>
                                      <p:cBhvr>
                                        <p:cTn id="44" dur="250" autoRev="1" fill="hold"/>
                                        <p:tgtEl>
                                          <p:spTgt spid="10"/>
                                        </p:tgtEl>
                                      </p:cBhvr>
                                      <p:by x="105000" y="105000"/>
                                    </p:animScale>
                                  </p:childTnLst>
                                </p:cTn>
                              </p:par>
                            </p:childTnLst>
                          </p:cTn>
                        </p:par>
                        <p:par>
                          <p:cTn id="45" fill="hold">
                            <p:stCondLst>
                              <p:cond delay="5450"/>
                            </p:stCondLst>
                            <p:childTnLst>
                              <p:par>
                                <p:cTn id="46" presetID="42" presetClass="entr" presetSubtype="0" fill="hold" grpId="0" nodeType="afterEffect">
                                  <p:stCondLst>
                                    <p:cond delay="0"/>
                                  </p:stCondLst>
                                  <p:childTnLst>
                                    <p:set>
                                      <p:cBhvr>
                                        <p:cTn id="47" dur="1" fill="hold">
                                          <p:stCondLst>
                                            <p:cond delay="0"/>
                                          </p:stCondLst>
                                        </p:cTn>
                                        <p:tgtEl>
                                          <p:spTgt spid="2"/>
                                        </p:tgtEl>
                                        <p:attrNameLst>
                                          <p:attrName>style.visibility</p:attrName>
                                        </p:attrNameLst>
                                      </p:cBhvr>
                                      <p:to>
                                        <p:strVal val="visible"/>
                                      </p:to>
                                    </p:set>
                                    <p:animEffect transition="in" filter="fade">
                                      <p:cBhvr>
                                        <p:cTn id="48" dur="1000"/>
                                        <p:tgtEl>
                                          <p:spTgt spid="2"/>
                                        </p:tgtEl>
                                      </p:cBhvr>
                                    </p:animEffect>
                                    <p:anim calcmode="lin" valueType="num">
                                      <p:cBhvr>
                                        <p:cTn id="49" dur="1000" fill="hold"/>
                                        <p:tgtEl>
                                          <p:spTgt spid="2"/>
                                        </p:tgtEl>
                                        <p:attrNameLst>
                                          <p:attrName>ppt_x</p:attrName>
                                        </p:attrNameLst>
                                      </p:cBhvr>
                                      <p:tavLst>
                                        <p:tav tm="0">
                                          <p:val>
                                            <p:strVal val="#ppt_x"/>
                                          </p:val>
                                        </p:tav>
                                        <p:tav tm="100000">
                                          <p:val>
                                            <p:strVal val="#ppt_x"/>
                                          </p:val>
                                        </p:tav>
                                      </p:tavLst>
                                    </p:anim>
                                    <p:anim calcmode="lin" valueType="num">
                                      <p:cBhvr>
                                        <p:cTn id="50"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p:cTn id="51" repeatCount="indefinite" fill="hold" display="0">
                  <p:stCondLst>
                    <p:cond delay="indefinite"/>
                  </p:stCondLst>
                  <p:endCondLst>
                    <p:cond evt="onStopAudio" delay="0">
                      <p:tgtEl>
                        <p:sldTgt/>
                      </p:tgtEl>
                    </p:cond>
                  </p:endCondLst>
                </p:cTn>
                <p:tgtEl>
                  <p:spTgt spid="9"/>
                </p:tgtEl>
              </p:cMediaNode>
            </p:audio>
          </p:childTnLst>
        </p:cTn>
      </p:par>
    </p:tnLst>
    <p:bldLst>
      <p:bldP spid="6" grpId="0" animBg="1"/>
      <p:bldP spid="7" grpId="0" animBg="1"/>
      <p:bldP spid="8" grpId="0"/>
      <p:bldP spid="8" grpId="1"/>
      <p:bldP spid="10" grpId="0"/>
      <p:bldP spid="10" grpId="1"/>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图片 3" descr="C:\Users\book pro\Desktop\图片\32.png32"/>
          <p:cNvPicPr>
            <a:picLocks noChangeAspect="1"/>
          </p:cNvPicPr>
          <p:nvPr/>
        </p:nvPicPr>
        <p:blipFill>
          <a:blip r:embed="rId3"/>
          <a:srcRect t="9822" b="9994"/>
          <a:stretch>
            <a:fillRect/>
          </a:stretch>
        </p:blipFill>
        <p:spPr>
          <a:xfrm>
            <a:off x="1600216" y="1479176"/>
            <a:ext cx="4234275" cy="3395493"/>
          </a:xfrm>
          <a:prstGeom prst="rect">
            <a:avLst/>
          </a:prstGeom>
        </p:spPr>
      </p:pic>
      <p:sp>
        <p:nvSpPr>
          <p:cNvPr id="7" name="椭圆 6"/>
          <p:cNvSpPr/>
          <p:nvPr/>
        </p:nvSpPr>
        <p:spPr>
          <a:xfrm>
            <a:off x="2744899" y="2266590"/>
            <a:ext cx="1898829" cy="1898829"/>
          </a:xfrm>
          <a:prstGeom prst="ellipse">
            <a:avLst/>
          </a:prstGeom>
          <a:solidFill>
            <a:schemeClr val="bg1"/>
          </a:solidFill>
          <a:ln>
            <a:no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209" tIns="45606" rIns="91209" bIns="45606" rtlCol="0" anchor="ctr"/>
          <a:lstStyle/>
          <a:p>
            <a:pPr algn="ctr" defTabSz="911860"/>
            <a:endParaRPr lang="zh-CN" altLang="en-US" sz="4800" dirty="0">
              <a:solidFill>
                <a:srgbClr val="1C83AA"/>
              </a:solidFill>
            </a:endParaRPr>
          </a:p>
        </p:txBody>
      </p:sp>
      <p:sp>
        <p:nvSpPr>
          <p:cNvPr id="8" name="矩形 7"/>
          <p:cNvSpPr/>
          <p:nvPr/>
        </p:nvSpPr>
        <p:spPr>
          <a:xfrm>
            <a:off x="2721347" y="2423172"/>
            <a:ext cx="1922367" cy="1600369"/>
          </a:xfrm>
          <a:prstGeom prst="rect">
            <a:avLst/>
          </a:prstGeom>
        </p:spPr>
        <p:txBody>
          <a:bodyPr vert="horz" wrap="square" lIns="121610" tIns="60805" rIns="121610" bIns="60805">
            <a:spAutoFit/>
          </a:bodyPr>
          <a:lstStyle/>
          <a:p>
            <a:pPr algn="ctr" defTabSz="1215390"/>
            <a:r>
              <a:rPr lang="en-US" altLang="zh-CN" sz="9600" b="1" dirty="0">
                <a:solidFill>
                  <a:srgbClr val="2F5B50"/>
                </a:solidFill>
                <a:latin typeface="Agency FB" panose="020B0503020202020204" pitchFamily="34" charset="0"/>
                <a:cs typeface="+mn-ea"/>
                <a:sym typeface="+mn-lt"/>
              </a:rPr>
              <a:t>02</a:t>
            </a:r>
          </a:p>
        </p:txBody>
      </p:sp>
      <p:sp>
        <p:nvSpPr>
          <p:cNvPr id="32" name="原创设计师QQ598969553          _4"/>
          <p:cNvSpPr txBox="1">
            <a:spLocks noChangeArrowheads="1"/>
          </p:cNvSpPr>
          <p:nvPr/>
        </p:nvSpPr>
        <p:spPr bwMode="auto">
          <a:xfrm>
            <a:off x="5653906" y="2708372"/>
            <a:ext cx="5629652" cy="10615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117" tIns="45561" rIns="91117" bIns="45561">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defTabSz="910590" fontAlgn="base">
              <a:lnSpc>
                <a:spcPct val="100000"/>
              </a:lnSpc>
              <a:spcBef>
                <a:spcPct val="0"/>
              </a:spcBef>
              <a:spcAft>
                <a:spcPct val="0"/>
              </a:spcAft>
              <a:buNone/>
            </a:pPr>
            <a:r>
              <a:rPr lang="zh-CN" altLang="en-US" sz="6300" dirty="0" smtClean="0">
                <a:solidFill>
                  <a:srgbClr val="2F5B50"/>
                </a:solidFill>
                <a:latin typeface="微软雅黑" panose="020B0503020204020204" pitchFamily="34" charset="-122"/>
                <a:ea typeface="微软雅黑" panose="020B0503020204020204" pitchFamily="34" charset="-122"/>
              </a:rPr>
              <a:t>功能说明</a:t>
            </a:r>
            <a:endParaRPr lang="zh-CN" altLang="en-US" sz="6300" dirty="0">
              <a:solidFill>
                <a:srgbClr val="2F5B50"/>
              </a:solidFill>
              <a:latin typeface="微软雅黑" panose="020B0503020204020204" pitchFamily="34" charset="-122"/>
              <a:ea typeface="微软雅黑" panose="020B0503020204020204" pitchFamily="34" charset="-122"/>
            </a:endParaRPr>
          </a:p>
        </p:txBody>
      </p:sp>
      <p:sp>
        <p:nvSpPr>
          <p:cNvPr id="33" name="原创设计师QQ598969553          _5"/>
          <p:cNvSpPr>
            <a:spLocks noChangeArrowheads="1"/>
          </p:cNvSpPr>
          <p:nvPr/>
        </p:nvSpPr>
        <p:spPr bwMode="auto">
          <a:xfrm>
            <a:off x="5703243" y="2192297"/>
            <a:ext cx="4367285" cy="412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117" tIns="45561" rIns="91117" bIns="45561">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defTabSz="910590" fontAlgn="base">
              <a:lnSpc>
                <a:spcPct val="120000"/>
              </a:lnSpc>
              <a:spcBef>
                <a:spcPct val="0"/>
              </a:spcBef>
              <a:spcAft>
                <a:spcPct val="0"/>
              </a:spcAft>
              <a:buNone/>
            </a:pPr>
            <a:r>
              <a:rPr lang="en-US" altLang="zh-CN" sz="1700" dirty="0">
                <a:solidFill>
                  <a:srgbClr val="003466"/>
                </a:solidFill>
                <a:latin typeface="Arial" panose="020B0604020202020204" pitchFamily="34" charset="0"/>
                <a:cs typeface="Arial" panose="020B0604020202020204" pitchFamily="34" charset="0"/>
              </a:rPr>
              <a:t>ABOUT OUR BUSINESS</a:t>
            </a:r>
          </a:p>
        </p:txBody>
      </p:sp>
      <p:sp>
        <p:nvSpPr>
          <p:cNvPr id="38" name="直接连接符 11"/>
          <p:cNvSpPr>
            <a:spLocks noChangeShapeType="1"/>
          </p:cNvSpPr>
          <p:nvPr/>
        </p:nvSpPr>
        <p:spPr bwMode="auto">
          <a:xfrm>
            <a:off x="5790455" y="2624026"/>
            <a:ext cx="3168160" cy="1588"/>
          </a:xfrm>
          <a:prstGeom prst="line">
            <a:avLst/>
          </a:prstGeom>
          <a:noFill/>
          <a:ln w="6350" cap="flat" cmpd="sng">
            <a:solidFill>
              <a:srgbClr val="2F5B50"/>
            </a:solidFill>
            <a:prstDash val="dash"/>
            <a:bevel/>
          </a:ln>
          <a:extLst>
            <a:ext uri="{909E8E84-426E-40DD-AFC4-6F175D3DCCD1}">
              <a14:hiddenFill xmlns:a14="http://schemas.microsoft.com/office/drawing/2010/main">
                <a:noFill/>
              </a14:hiddenFill>
            </a:ext>
          </a:extLst>
        </p:spPr>
        <p:txBody>
          <a:bodyPr lIns="86479" tIns="43238" rIns="86479" bIns="43238"/>
          <a:lstStyle/>
          <a:p>
            <a:pPr defTabSz="864235" fontAlgn="base">
              <a:spcBef>
                <a:spcPct val="0"/>
              </a:spcBef>
              <a:spcAft>
                <a:spcPct val="0"/>
              </a:spcAft>
            </a:pPr>
            <a:endParaRPr lang="zh-CN" altLang="en-US" sz="1900">
              <a:solidFill>
                <a:srgbClr val="003466"/>
              </a:solidFill>
              <a:latin typeface="Arial" panose="020B0604020202020204" pitchFamily="34" charset="0"/>
              <a:sym typeface="Arial" panose="020B06040202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barn(inVertical)">
                                      <p:cBhvr>
                                        <p:cTn id="10" dur="500"/>
                                        <p:tgtEl>
                                          <p:spTgt spid="7"/>
                                        </p:tgtEl>
                                      </p:cBhvr>
                                    </p:animEffect>
                                  </p:childTnLst>
                                </p:cTn>
                              </p:par>
                            </p:childTnLst>
                          </p:cTn>
                        </p:par>
                        <p:par>
                          <p:cTn id="11" fill="hold">
                            <p:stCondLst>
                              <p:cond delay="500"/>
                            </p:stCondLst>
                            <p:childTnLst>
                              <p:par>
                                <p:cTn id="12" presetID="22" presetClass="entr" presetSubtype="4" fill="hold" nodeType="after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wipe(down)">
                                      <p:cBhvr>
                                        <p:cTn id="14" dur="500"/>
                                        <p:tgtEl>
                                          <p:spTgt spid="4"/>
                                        </p:tgtEl>
                                      </p:cBhvr>
                                    </p:animEffect>
                                  </p:childTnLst>
                                </p:cTn>
                              </p:par>
                            </p:childTnLst>
                          </p:cTn>
                        </p:par>
                        <p:par>
                          <p:cTn id="15" fill="hold">
                            <p:stCondLst>
                              <p:cond delay="1000"/>
                            </p:stCondLst>
                            <p:childTnLst>
                              <p:par>
                                <p:cTn id="16" presetID="42" presetClass="entr" presetSubtype="0" fill="hold" grpId="0" nodeType="afterEffect">
                                  <p:stCondLst>
                                    <p:cond delay="0"/>
                                  </p:stCondLst>
                                  <p:childTnLst>
                                    <p:set>
                                      <p:cBhvr>
                                        <p:cTn id="17" dur="1" fill="hold">
                                          <p:stCondLst>
                                            <p:cond delay="0"/>
                                          </p:stCondLst>
                                        </p:cTn>
                                        <p:tgtEl>
                                          <p:spTgt spid="33"/>
                                        </p:tgtEl>
                                        <p:attrNameLst>
                                          <p:attrName>style.visibility</p:attrName>
                                        </p:attrNameLst>
                                      </p:cBhvr>
                                      <p:to>
                                        <p:strVal val="visible"/>
                                      </p:to>
                                    </p:set>
                                    <p:animEffect transition="in" filter="fade">
                                      <p:cBhvr>
                                        <p:cTn id="18" dur="1000"/>
                                        <p:tgtEl>
                                          <p:spTgt spid="33"/>
                                        </p:tgtEl>
                                      </p:cBhvr>
                                    </p:animEffect>
                                    <p:anim calcmode="lin" valueType="num">
                                      <p:cBhvr>
                                        <p:cTn id="19" dur="1000" fill="hold"/>
                                        <p:tgtEl>
                                          <p:spTgt spid="33"/>
                                        </p:tgtEl>
                                        <p:attrNameLst>
                                          <p:attrName>ppt_x</p:attrName>
                                        </p:attrNameLst>
                                      </p:cBhvr>
                                      <p:tavLst>
                                        <p:tav tm="0">
                                          <p:val>
                                            <p:strVal val="#ppt_x"/>
                                          </p:val>
                                        </p:tav>
                                        <p:tav tm="100000">
                                          <p:val>
                                            <p:strVal val="#ppt_x"/>
                                          </p:val>
                                        </p:tav>
                                      </p:tavLst>
                                    </p:anim>
                                    <p:anim calcmode="lin" valueType="num">
                                      <p:cBhvr>
                                        <p:cTn id="20" dur="1000" fill="hold"/>
                                        <p:tgtEl>
                                          <p:spTgt spid="33"/>
                                        </p:tgtEl>
                                        <p:attrNameLst>
                                          <p:attrName>ppt_y</p:attrName>
                                        </p:attrNameLst>
                                      </p:cBhvr>
                                      <p:tavLst>
                                        <p:tav tm="0">
                                          <p:val>
                                            <p:strVal val="#ppt_y+.1"/>
                                          </p:val>
                                        </p:tav>
                                        <p:tav tm="100000">
                                          <p:val>
                                            <p:strVal val="#ppt_y"/>
                                          </p:val>
                                        </p:tav>
                                      </p:tavLst>
                                    </p:anim>
                                  </p:childTnLst>
                                </p:cTn>
                              </p:par>
                            </p:childTnLst>
                          </p:cTn>
                        </p:par>
                        <p:par>
                          <p:cTn id="21" fill="hold">
                            <p:stCondLst>
                              <p:cond delay="2000"/>
                            </p:stCondLst>
                            <p:childTnLst>
                              <p:par>
                                <p:cTn id="22" presetID="2" presetClass="entr" presetSubtype="8" fill="hold" grpId="0" nodeType="afterEffect">
                                  <p:stCondLst>
                                    <p:cond delay="0"/>
                                  </p:stCondLst>
                                  <p:childTnLst>
                                    <p:set>
                                      <p:cBhvr>
                                        <p:cTn id="23" dur="1" fill="hold">
                                          <p:stCondLst>
                                            <p:cond delay="0"/>
                                          </p:stCondLst>
                                        </p:cTn>
                                        <p:tgtEl>
                                          <p:spTgt spid="38"/>
                                        </p:tgtEl>
                                        <p:attrNameLst>
                                          <p:attrName>style.visibility</p:attrName>
                                        </p:attrNameLst>
                                      </p:cBhvr>
                                      <p:to>
                                        <p:strVal val="visible"/>
                                      </p:to>
                                    </p:set>
                                    <p:anim calcmode="lin" valueType="num">
                                      <p:cBhvr additive="base">
                                        <p:cTn id="24" dur="500" fill="hold"/>
                                        <p:tgtEl>
                                          <p:spTgt spid="38"/>
                                        </p:tgtEl>
                                        <p:attrNameLst>
                                          <p:attrName>ppt_x</p:attrName>
                                        </p:attrNameLst>
                                      </p:cBhvr>
                                      <p:tavLst>
                                        <p:tav tm="0">
                                          <p:val>
                                            <p:strVal val="0-#ppt_w/2"/>
                                          </p:val>
                                        </p:tav>
                                        <p:tav tm="100000">
                                          <p:val>
                                            <p:strVal val="#ppt_x"/>
                                          </p:val>
                                        </p:tav>
                                      </p:tavLst>
                                    </p:anim>
                                    <p:anim calcmode="lin" valueType="num">
                                      <p:cBhvr additive="base">
                                        <p:cTn id="25" dur="500" fill="hold"/>
                                        <p:tgtEl>
                                          <p:spTgt spid="38"/>
                                        </p:tgtEl>
                                        <p:attrNameLst>
                                          <p:attrName>ppt_y</p:attrName>
                                        </p:attrNameLst>
                                      </p:cBhvr>
                                      <p:tavLst>
                                        <p:tav tm="0">
                                          <p:val>
                                            <p:strVal val="#ppt_y"/>
                                          </p:val>
                                        </p:tav>
                                        <p:tav tm="100000">
                                          <p:val>
                                            <p:strVal val="#ppt_y"/>
                                          </p:val>
                                        </p:tav>
                                      </p:tavLst>
                                    </p:anim>
                                  </p:childTnLst>
                                </p:cTn>
                              </p:par>
                            </p:childTnLst>
                          </p:cTn>
                        </p:par>
                        <p:par>
                          <p:cTn id="26" fill="hold">
                            <p:stCondLst>
                              <p:cond delay="2500"/>
                            </p:stCondLst>
                            <p:childTnLst>
                              <p:par>
                                <p:cTn id="27" presetID="14" presetClass="entr" presetSubtype="10" fill="hold" grpId="0" nodeType="afterEffect">
                                  <p:stCondLst>
                                    <p:cond delay="0"/>
                                  </p:stCondLst>
                                  <p:childTnLst>
                                    <p:set>
                                      <p:cBhvr>
                                        <p:cTn id="28" dur="1" fill="hold">
                                          <p:stCondLst>
                                            <p:cond delay="0"/>
                                          </p:stCondLst>
                                        </p:cTn>
                                        <p:tgtEl>
                                          <p:spTgt spid="32"/>
                                        </p:tgtEl>
                                        <p:attrNameLst>
                                          <p:attrName>style.visibility</p:attrName>
                                        </p:attrNameLst>
                                      </p:cBhvr>
                                      <p:to>
                                        <p:strVal val="visible"/>
                                      </p:to>
                                    </p:set>
                                    <p:animEffect transition="in" filter="randombar(horizontal)">
                                      <p:cBhvr>
                                        <p:cTn id="29"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32" grpId="0"/>
      <p:bldP spid="33" grpId="0"/>
      <p:bldP spid="3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30527"/>
            <a:ext cx="2131175" cy="3693693"/>
          </a:xfrm>
          <a:prstGeom prst="rect">
            <a:avLst/>
          </a:prstGeom>
        </p:spPr>
      </p:pic>
      <p:sp>
        <p:nvSpPr>
          <p:cNvPr id="3" name="文本框 2"/>
          <p:cNvSpPr txBox="1"/>
          <p:nvPr/>
        </p:nvSpPr>
        <p:spPr>
          <a:xfrm>
            <a:off x="1503948" y="192505"/>
            <a:ext cx="2406315" cy="400110"/>
          </a:xfrm>
          <a:prstGeom prst="rect">
            <a:avLst/>
          </a:prstGeom>
          <a:noFill/>
        </p:spPr>
        <p:txBody>
          <a:bodyPr wrap="square" rtlCol="0">
            <a:spAutoFit/>
          </a:bodyPr>
          <a:lstStyle/>
          <a:p>
            <a:r>
              <a:rPr lang="zh-CN" altLang="en-US" sz="2000" dirty="0" smtClean="0">
                <a:latin typeface="微软雅黑" panose="020B0503020204020204" pitchFamily="34" charset="-122"/>
                <a:ea typeface="微软雅黑" panose="020B0503020204020204" pitchFamily="34" charset="-122"/>
              </a:rPr>
              <a:t>界面展示</a:t>
            </a:r>
            <a:endParaRPr lang="zh-CN" altLang="en-US" sz="2000" dirty="0">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1825" y="1630524"/>
            <a:ext cx="2173362" cy="3693695"/>
          </a:xfrm>
          <a:prstGeom prst="rect">
            <a:avLst/>
          </a:prstGeom>
        </p:spPr>
      </p:pic>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64457" y="1630524"/>
            <a:ext cx="2129790" cy="3693695"/>
          </a:xfrm>
          <a:prstGeom prst="rect">
            <a:avLst/>
          </a:prstGeom>
        </p:spPr>
      </p:pic>
      <p:pic>
        <p:nvPicPr>
          <p:cNvPr id="6" name="图片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17779" y="1630524"/>
            <a:ext cx="2171259" cy="3693694"/>
          </a:xfrm>
          <a:prstGeom prst="rect">
            <a:avLst/>
          </a:prstGeom>
        </p:spPr>
      </p:pic>
      <p:pic>
        <p:nvPicPr>
          <p:cNvPr id="7" name="图片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812570" y="1630524"/>
            <a:ext cx="2114491" cy="3693694"/>
          </a:xfrm>
          <a:prstGeom prst="rect">
            <a:avLst/>
          </a:prstGeom>
        </p:spPr>
      </p:pic>
      <p:sp>
        <p:nvSpPr>
          <p:cNvPr id="8" name="文本框 7"/>
          <p:cNvSpPr txBox="1"/>
          <p:nvPr/>
        </p:nvSpPr>
        <p:spPr>
          <a:xfrm>
            <a:off x="409866" y="5459929"/>
            <a:ext cx="1311441" cy="400110"/>
          </a:xfrm>
          <a:prstGeom prst="rect">
            <a:avLst/>
          </a:prstGeom>
          <a:noFill/>
        </p:spPr>
        <p:txBody>
          <a:bodyPr wrap="square" rtlCol="0">
            <a:spAutoFit/>
          </a:bodyPr>
          <a:lstStyle/>
          <a:p>
            <a:pPr algn="ctr"/>
            <a:r>
              <a:rPr lang="zh-CN" altLang="en-US" sz="2000" dirty="0" smtClean="0">
                <a:latin typeface="微软雅黑" panose="020B0503020204020204" pitchFamily="34" charset="-122"/>
                <a:ea typeface="微软雅黑" panose="020B0503020204020204" pitchFamily="34" charset="-122"/>
              </a:rPr>
              <a:t>欢迎界面</a:t>
            </a:r>
            <a:endParaRPr lang="zh-CN" altLang="en-US" sz="2000" dirty="0">
              <a:latin typeface="微软雅黑" panose="020B0503020204020204" pitchFamily="34" charset="-122"/>
              <a:ea typeface="微软雅黑" panose="020B0503020204020204" pitchFamily="34" charset="-122"/>
            </a:endParaRPr>
          </a:p>
        </p:txBody>
      </p:sp>
      <p:sp>
        <p:nvSpPr>
          <p:cNvPr id="9" name="文本框 8"/>
          <p:cNvSpPr txBox="1"/>
          <p:nvPr/>
        </p:nvSpPr>
        <p:spPr>
          <a:xfrm>
            <a:off x="2664264" y="5459929"/>
            <a:ext cx="1708484" cy="400110"/>
          </a:xfrm>
          <a:prstGeom prst="rect">
            <a:avLst/>
          </a:prstGeom>
          <a:noFill/>
        </p:spPr>
        <p:txBody>
          <a:bodyPr wrap="square" rtlCol="0">
            <a:spAutoFit/>
          </a:bodyPr>
          <a:lstStyle/>
          <a:p>
            <a:pPr algn="ctr"/>
            <a:r>
              <a:rPr lang="zh-CN" altLang="en-US" sz="2000" dirty="0" smtClean="0">
                <a:latin typeface="微软雅黑" panose="020B0503020204020204" pitchFamily="34" charset="-122"/>
                <a:ea typeface="微软雅黑" panose="020B0503020204020204" pitchFamily="34" charset="-122"/>
              </a:rPr>
              <a:t>推荐界面</a:t>
            </a:r>
            <a:endParaRPr lang="zh-CN" altLang="en-US" sz="2000" dirty="0">
              <a:latin typeface="微软雅黑" panose="020B0503020204020204" pitchFamily="34" charset="-122"/>
              <a:ea typeface="微软雅黑" panose="020B0503020204020204" pitchFamily="34" charset="-122"/>
            </a:endParaRPr>
          </a:p>
        </p:txBody>
      </p:sp>
      <p:sp>
        <p:nvSpPr>
          <p:cNvPr id="10" name="文本框 9"/>
          <p:cNvSpPr txBox="1"/>
          <p:nvPr/>
        </p:nvSpPr>
        <p:spPr>
          <a:xfrm>
            <a:off x="5141283" y="5459929"/>
            <a:ext cx="1576137" cy="400110"/>
          </a:xfrm>
          <a:prstGeom prst="rect">
            <a:avLst/>
          </a:prstGeom>
          <a:noFill/>
        </p:spPr>
        <p:txBody>
          <a:bodyPr wrap="square" rtlCol="0">
            <a:spAutoFit/>
          </a:bodyPr>
          <a:lstStyle/>
          <a:p>
            <a:pPr algn="ctr"/>
            <a:r>
              <a:rPr lang="zh-CN" altLang="en-US" sz="2000" dirty="0" smtClean="0">
                <a:latin typeface="微软雅黑" panose="020B0503020204020204" pitchFamily="34" charset="-122"/>
                <a:ea typeface="微软雅黑" panose="020B0503020204020204" pitchFamily="34" charset="-122"/>
              </a:rPr>
              <a:t>搜索界面</a:t>
            </a:r>
            <a:endParaRPr lang="zh-CN" altLang="en-US" sz="2000" dirty="0">
              <a:latin typeface="微软雅黑" panose="020B0503020204020204" pitchFamily="34" charset="-122"/>
              <a:ea typeface="微软雅黑" panose="020B0503020204020204" pitchFamily="34" charset="-122"/>
            </a:endParaRPr>
          </a:p>
        </p:txBody>
      </p:sp>
      <p:sp>
        <p:nvSpPr>
          <p:cNvPr id="11" name="文本框 10"/>
          <p:cNvSpPr txBox="1"/>
          <p:nvPr/>
        </p:nvSpPr>
        <p:spPr>
          <a:xfrm>
            <a:off x="7705576" y="5459929"/>
            <a:ext cx="1395663" cy="400110"/>
          </a:xfrm>
          <a:prstGeom prst="rect">
            <a:avLst/>
          </a:prstGeom>
          <a:noFill/>
        </p:spPr>
        <p:txBody>
          <a:bodyPr wrap="square" rtlCol="0">
            <a:spAutoFit/>
          </a:bodyPr>
          <a:lstStyle/>
          <a:p>
            <a:pPr algn="ctr"/>
            <a:r>
              <a:rPr lang="zh-CN" altLang="en-US" sz="2000" dirty="0" smtClean="0">
                <a:latin typeface="微软雅黑" panose="020B0503020204020204" pitchFamily="34" charset="-122"/>
                <a:ea typeface="微软雅黑" panose="020B0503020204020204" pitchFamily="34" charset="-122"/>
              </a:rPr>
              <a:t>个人</a:t>
            </a:r>
            <a:r>
              <a:rPr lang="zh-CN" altLang="en-US" sz="2000" dirty="0">
                <a:latin typeface="微软雅黑" panose="020B0503020204020204" pitchFamily="34" charset="-122"/>
                <a:ea typeface="微软雅黑" panose="020B0503020204020204" pitchFamily="34" charset="-122"/>
              </a:rPr>
              <a:t>界面</a:t>
            </a:r>
          </a:p>
        </p:txBody>
      </p:sp>
      <p:sp>
        <p:nvSpPr>
          <p:cNvPr id="12" name="文本框 11"/>
          <p:cNvSpPr txBox="1"/>
          <p:nvPr/>
        </p:nvSpPr>
        <p:spPr>
          <a:xfrm>
            <a:off x="10256204" y="5459929"/>
            <a:ext cx="1227221" cy="400110"/>
          </a:xfrm>
          <a:prstGeom prst="rect">
            <a:avLst/>
          </a:prstGeom>
          <a:noFill/>
        </p:spPr>
        <p:txBody>
          <a:bodyPr wrap="square" rtlCol="0">
            <a:spAutoFit/>
          </a:bodyPr>
          <a:lstStyle/>
          <a:p>
            <a:pPr algn="ctr"/>
            <a:r>
              <a:rPr lang="zh-CN" altLang="en-US" sz="2000" dirty="0" smtClean="0">
                <a:latin typeface="微软雅黑" panose="020B0503020204020204" pitchFamily="34" charset="-122"/>
                <a:ea typeface="微软雅黑" panose="020B0503020204020204" pitchFamily="34" charset="-122"/>
              </a:rPr>
              <a:t>通知界面</a:t>
            </a:r>
            <a:endParaRPr lang="zh-CN" altLang="en-US" sz="20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904293385"/>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684421" y="204538"/>
            <a:ext cx="2827421" cy="400110"/>
          </a:xfrm>
          <a:prstGeom prst="rect">
            <a:avLst/>
          </a:prstGeom>
          <a:noFill/>
        </p:spPr>
        <p:txBody>
          <a:bodyPr wrap="square" rtlCol="0">
            <a:spAutoFit/>
          </a:bodyPr>
          <a:lstStyle/>
          <a:p>
            <a:r>
              <a:rPr lang="zh-CN" altLang="en-US" sz="2000" dirty="0" smtClean="0">
                <a:latin typeface="微软雅黑" panose="020B0503020204020204" pitchFamily="34" charset="-122"/>
                <a:ea typeface="微软雅黑" panose="020B0503020204020204" pitchFamily="34" charset="-122"/>
              </a:rPr>
              <a:t>登录效果展示</a:t>
            </a:r>
            <a:endParaRPr lang="zh-CN" altLang="en-US" sz="2000" dirty="0">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10652"/>
            <a:ext cx="2261937" cy="3847457"/>
          </a:xfrm>
          <a:prstGeom prst="rect">
            <a:avLst/>
          </a:prstGeom>
        </p:spPr>
      </p:pic>
      <p:sp>
        <p:nvSpPr>
          <p:cNvPr id="4" name="右箭头 3"/>
          <p:cNvSpPr/>
          <p:nvPr/>
        </p:nvSpPr>
        <p:spPr>
          <a:xfrm>
            <a:off x="2713121" y="2545261"/>
            <a:ext cx="1347537" cy="79408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11842" y="1010652"/>
            <a:ext cx="2358190" cy="3863302"/>
          </a:xfrm>
          <a:prstGeom prst="rect">
            <a:avLst/>
          </a:prstGeom>
        </p:spPr>
      </p:pic>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9633533" y="1010652"/>
            <a:ext cx="2294503" cy="3847457"/>
          </a:xfrm>
          <a:prstGeom prst="rect">
            <a:avLst/>
          </a:prstGeom>
        </p:spPr>
      </p:pic>
      <p:sp>
        <p:nvSpPr>
          <p:cNvPr id="7" name="右箭头 6"/>
          <p:cNvSpPr/>
          <p:nvPr/>
        </p:nvSpPr>
        <p:spPr>
          <a:xfrm>
            <a:off x="7578014" y="2526632"/>
            <a:ext cx="1385512" cy="8903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144379" y="5209674"/>
            <a:ext cx="2021305" cy="707886"/>
          </a:xfrm>
          <a:prstGeom prst="rect">
            <a:avLst/>
          </a:prstGeom>
          <a:noFill/>
        </p:spPr>
        <p:txBody>
          <a:bodyPr wrap="square" rtlCol="0">
            <a:spAutoFit/>
          </a:bodyPr>
          <a:lstStyle/>
          <a:p>
            <a:r>
              <a:rPr lang="zh-CN" altLang="en-US" sz="2000" dirty="0" smtClean="0">
                <a:latin typeface="微软雅黑" panose="020B0503020204020204" pitchFamily="34" charset="-122"/>
                <a:ea typeface="微软雅黑" panose="020B0503020204020204" pitchFamily="34" charset="-122"/>
              </a:rPr>
              <a:t>点击“我的”进入登录注册页面</a:t>
            </a:r>
            <a:endParaRPr lang="zh-CN" altLang="en-US" sz="2000" dirty="0">
              <a:latin typeface="微软雅黑" panose="020B0503020204020204" pitchFamily="34" charset="-122"/>
              <a:ea typeface="微软雅黑" panose="020B0503020204020204" pitchFamily="34" charset="-122"/>
            </a:endParaRPr>
          </a:p>
        </p:txBody>
      </p:sp>
      <p:sp>
        <p:nvSpPr>
          <p:cNvPr id="9" name="文本框 8"/>
          <p:cNvSpPr txBox="1"/>
          <p:nvPr/>
        </p:nvSpPr>
        <p:spPr>
          <a:xfrm>
            <a:off x="4656221" y="5264113"/>
            <a:ext cx="2129590" cy="707886"/>
          </a:xfrm>
          <a:prstGeom prst="rect">
            <a:avLst/>
          </a:prstGeom>
          <a:noFill/>
        </p:spPr>
        <p:txBody>
          <a:bodyPr wrap="square" rtlCol="0">
            <a:spAutoFit/>
          </a:bodyPr>
          <a:lstStyle/>
          <a:p>
            <a:r>
              <a:rPr lang="zh-CN" altLang="en-US" sz="2000" dirty="0" smtClean="0">
                <a:latin typeface="微软雅黑" panose="020B0503020204020204" pitchFamily="34" charset="-122"/>
                <a:ea typeface="微软雅黑" panose="020B0503020204020204" pitchFamily="34" charset="-122"/>
              </a:rPr>
              <a:t>点击“登录”按钮进行登陆</a:t>
            </a:r>
            <a:endParaRPr lang="zh-CN" altLang="en-US" sz="20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28402960"/>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756610" y="204536"/>
            <a:ext cx="2382253" cy="400110"/>
          </a:xfrm>
          <a:prstGeom prst="rect">
            <a:avLst/>
          </a:prstGeom>
          <a:noFill/>
        </p:spPr>
        <p:txBody>
          <a:bodyPr wrap="square" rtlCol="0">
            <a:spAutoFit/>
          </a:bodyPr>
          <a:lstStyle/>
          <a:p>
            <a:r>
              <a:rPr lang="zh-CN" altLang="en-US" sz="2000" dirty="0" smtClean="0">
                <a:latin typeface="微软雅黑" panose="020B0503020204020204" pitchFamily="34" charset="-122"/>
                <a:ea typeface="微软雅黑" panose="020B0503020204020204" pitchFamily="34" charset="-122"/>
              </a:rPr>
              <a:t>注册效果展示</a:t>
            </a:r>
            <a:endParaRPr lang="zh-CN" altLang="en-US" sz="2000" dirty="0">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094" y="1203158"/>
            <a:ext cx="2430379" cy="4133970"/>
          </a:xfrm>
          <a:prstGeom prst="rect">
            <a:avLst/>
          </a:prstGeom>
        </p:spPr>
      </p:pic>
      <p:sp>
        <p:nvSpPr>
          <p:cNvPr id="4" name="右箭头 3"/>
          <p:cNvSpPr/>
          <p:nvPr/>
        </p:nvSpPr>
        <p:spPr>
          <a:xfrm>
            <a:off x="2947735" y="2897164"/>
            <a:ext cx="1191127" cy="74595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65418" y="1203158"/>
            <a:ext cx="2430066" cy="4133970"/>
          </a:xfrm>
          <a:prstGeom prst="rect">
            <a:avLst/>
          </a:prstGeom>
        </p:spPr>
      </p:pic>
      <p:sp>
        <p:nvSpPr>
          <p:cNvPr id="6" name="文本框 5"/>
          <p:cNvSpPr txBox="1"/>
          <p:nvPr/>
        </p:nvSpPr>
        <p:spPr>
          <a:xfrm>
            <a:off x="144379" y="5570621"/>
            <a:ext cx="2201779" cy="707886"/>
          </a:xfrm>
          <a:prstGeom prst="rect">
            <a:avLst/>
          </a:prstGeom>
          <a:noFill/>
        </p:spPr>
        <p:txBody>
          <a:bodyPr wrap="square" rtlCol="0">
            <a:spAutoFit/>
          </a:bodyPr>
          <a:lstStyle/>
          <a:p>
            <a:r>
              <a:rPr lang="zh-CN" altLang="en-US" sz="2000" dirty="0" smtClean="0">
                <a:latin typeface="微软雅黑" panose="020B0503020204020204" pitchFamily="34" charset="-122"/>
                <a:ea typeface="微软雅黑" panose="020B0503020204020204" pitchFamily="34" charset="-122"/>
              </a:rPr>
              <a:t>点击“注册”进入注册页面</a:t>
            </a:r>
            <a:endParaRPr lang="zh-CN" altLang="en-US" sz="2000" dirty="0">
              <a:latin typeface="微软雅黑" panose="020B0503020204020204" pitchFamily="34" charset="-122"/>
              <a:ea typeface="微软雅黑" panose="020B0503020204020204" pitchFamily="34" charset="-122"/>
            </a:endParaRPr>
          </a:p>
        </p:txBody>
      </p:sp>
      <p:sp>
        <p:nvSpPr>
          <p:cNvPr id="7" name="右箭头 6"/>
          <p:cNvSpPr/>
          <p:nvPr/>
        </p:nvSpPr>
        <p:spPr>
          <a:xfrm>
            <a:off x="7507705" y="2897164"/>
            <a:ext cx="1167064" cy="74595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4620124" y="5570621"/>
            <a:ext cx="2117558" cy="1015663"/>
          </a:xfrm>
          <a:prstGeom prst="rect">
            <a:avLst/>
          </a:prstGeom>
          <a:noFill/>
        </p:spPr>
        <p:txBody>
          <a:bodyPr wrap="square" rtlCol="0">
            <a:spAutoFit/>
          </a:bodyPr>
          <a:lstStyle/>
          <a:p>
            <a:r>
              <a:rPr lang="zh-CN" altLang="en-US" sz="2000" dirty="0" smtClean="0">
                <a:latin typeface="微软雅黑" panose="020B0503020204020204" pitchFamily="34" charset="-122"/>
                <a:ea typeface="微软雅黑" panose="020B0503020204020204" pitchFamily="34" charset="-122"/>
              </a:rPr>
              <a:t>输入手机号，点击获取短信验证码，进行注册</a:t>
            </a:r>
            <a:endParaRPr lang="zh-CN" altLang="en-US" sz="2000" dirty="0">
              <a:latin typeface="微软雅黑" panose="020B0503020204020204" pitchFamily="34" charset="-122"/>
              <a:ea typeface="微软雅黑" panose="020B0503020204020204" pitchFamily="34" charset="-122"/>
            </a:endParaRPr>
          </a:p>
        </p:txBody>
      </p:sp>
      <p:pic>
        <p:nvPicPr>
          <p:cNvPr id="9" name="图片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20124" y="1203158"/>
            <a:ext cx="2442410" cy="4139482"/>
          </a:xfrm>
          <a:prstGeom prst="rect">
            <a:avLst/>
          </a:prstGeom>
        </p:spPr>
      </p:pic>
    </p:spTree>
    <p:extLst>
      <p:ext uri="{BB962C8B-B14F-4D97-AF65-F5344CB8AC3E}">
        <p14:creationId xmlns:p14="http://schemas.microsoft.com/office/powerpoint/2010/main" val="1309695072"/>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696453" y="180473"/>
            <a:ext cx="2310063" cy="400110"/>
          </a:xfrm>
          <a:prstGeom prst="rect">
            <a:avLst/>
          </a:prstGeom>
          <a:noFill/>
        </p:spPr>
        <p:txBody>
          <a:bodyPr wrap="square" rtlCol="0">
            <a:spAutoFit/>
          </a:bodyPr>
          <a:lstStyle/>
          <a:p>
            <a:r>
              <a:rPr lang="zh-CN" altLang="en-US" sz="2000" dirty="0" smtClean="0">
                <a:latin typeface="微软雅黑" panose="020B0503020204020204" pitchFamily="34" charset="-122"/>
                <a:ea typeface="微软雅黑" panose="020B0503020204020204" pitchFamily="34" charset="-122"/>
              </a:rPr>
              <a:t>图书推荐效果展示</a:t>
            </a:r>
            <a:endParaRPr lang="zh-CN" altLang="en-US" sz="2000" dirty="0">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000" y="764070"/>
            <a:ext cx="3012227" cy="4674204"/>
          </a:xfrm>
          <a:prstGeom prst="rect">
            <a:avLst/>
          </a:prstGeom>
        </p:spPr>
      </p:pic>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94093" y="764070"/>
            <a:ext cx="3063055" cy="4674204"/>
          </a:xfrm>
          <a:prstGeom prst="rect">
            <a:avLst/>
          </a:prstGeom>
        </p:spPr>
      </p:pic>
      <p:sp>
        <p:nvSpPr>
          <p:cNvPr id="5" name="文本框 4"/>
          <p:cNvSpPr txBox="1"/>
          <p:nvPr/>
        </p:nvSpPr>
        <p:spPr>
          <a:xfrm>
            <a:off x="1275348" y="5621761"/>
            <a:ext cx="2731168" cy="923330"/>
          </a:xfrm>
          <a:prstGeom prst="rect">
            <a:avLst/>
          </a:prstGeom>
          <a:noFill/>
        </p:spPr>
        <p:txBody>
          <a:bodyPr wrap="square" rtlCol="0">
            <a:spAutoFit/>
          </a:bodyPr>
          <a:lstStyle/>
          <a:p>
            <a:r>
              <a:rPr lang="zh-CN" altLang="en-US" dirty="0" smtClean="0"/>
              <a:t>开始默认进入这一页面，在其他页，点击首页，也可回到这一页面。</a:t>
            </a:r>
            <a:endParaRPr lang="zh-CN" altLang="en-US" dirty="0"/>
          </a:p>
        </p:txBody>
      </p:sp>
      <p:sp>
        <p:nvSpPr>
          <p:cNvPr id="6" name="右箭头 5"/>
          <p:cNvSpPr/>
          <p:nvPr/>
        </p:nvSpPr>
        <p:spPr>
          <a:xfrm>
            <a:off x="4535905" y="2598821"/>
            <a:ext cx="1888958" cy="85424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4680284" y="3453063"/>
            <a:ext cx="1143000" cy="1200329"/>
          </a:xfrm>
          <a:prstGeom prst="rect">
            <a:avLst/>
          </a:prstGeom>
          <a:noFill/>
        </p:spPr>
        <p:txBody>
          <a:bodyPr wrap="square" rtlCol="0">
            <a:spAutoFit/>
          </a:bodyPr>
          <a:lstStyle/>
          <a:p>
            <a:r>
              <a:rPr lang="zh-CN" altLang="en-US" dirty="0" smtClean="0"/>
              <a:t>点击段落或者图片都可进入详情界面</a:t>
            </a:r>
            <a:endParaRPr lang="zh-CN" altLang="en-US" dirty="0"/>
          </a:p>
        </p:txBody>
      </p:sp>
      <p:sp>
        <p:nvSpPr>
          <p:cNvPr id="8" name="文本框 7"/>
          <p:cNvSpPr txBox="1"/>
          <p:nvPr/>
        </p:nvSpPr>
        <p:spPr>
          <a:xfrm>
            <a:off x="7306683" y="5621761"/>
            <a:ext cx="2237874" cy="369332"/>
          </a:xfrm>
          <a:prstGeom prst="rect">
            <a:avLst/>
          </a:prstGeom>
          <a:noFill/>
        </p:spPr>
        <p:txBody>
          <a:bodyPr wrap="square" rtlCol="0">
            <a:spAutoFit/>
          </a:bodyPr>
          <a:lstStyle/>
          <a:p>
            <a:r>
              <a:rPr lang="zh-CN" altLang="en-US" dirty="0" smtClean="0"/>
              <a:t>展示书的详细信息</a:t>
            </a:r>
            <a:endParaRPr lang="zh-CN" altLang="en-US" dirty="0"/>
          </a:p>
        </p:txBody>
      </p:sp>
    </p:spTree>
    <p:extLst>
      <p:ext uri="{BB962C8B-B14F-4D97-AF65-F5344CB8AC3E}">
        <p14:creationId xmlns:p14="http://schemas.microsoft.com/office/powerpoint/2010/main" val="1301782625"/>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552073" y="216569"/>
            <a:ext cx="3501190" cy="400110"/>
          </a:xfrm>
          <a:prstGeom prst="rect">
            <a:avLst/>
          </a:prstGeom>
          <a:noFill/>
        </p:spPr>
        <p:txBody>
          <a:bodyPr wrap="square" rtlCol="0">
            <a:spAutoFit/>
          </a:bodyPr>
          <a:lstStyle/>
          <a:p>
            <a:r>
              <a:rPr lang="zh-CN" altLang="en-US" sz="2000" dirty="0" smtClean="0">
                <a:latin typeface="微软雅黑" panose="020B0503020204020204" pitchFamily="34" charset="-122"/>
                <a:ea typeface="微软雅黑" panose="020B0503020204020204" pitchFamily="34" charset="-122"/>
              </a:rPr>
              <a:t>图书关键字搜索效果展示</a:t>
            </a:r>
            <a:endParaRPr lang="zh-CN" altLang="en-US" sz="2000" dirty="0">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79560" y="941719"/>
            <a:ext cx="2302438" cy="3882189"/>
          </a:xfrm>
          <a:prstGeom prst="rect">
            <a:avLst/>
          </a:prstGeom>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41719"/>
            <a:ext cx="2089985" cy="3882189"/>
          </a:xfrm>
          <a:prstGeom prst="rect">
            <a:avLst/>
          </a:prstGeom>
        </p:spPr>
      </p:pic>
      <p:sp>
        <p:nvSpPr>
          <p:cNvPr id="7" name="右箭头 6"/>
          <p:cNvSpPr/>
          <p:nvPr/>
        </p:nvSpPr>
        <p:spPr>
          <a:xfrm>
            <a:off x="2459018" y="2310063"/>
            <a:ext cx="1844341" cy="914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65778" y="941718"/>
            <a:ext cx="2295026" cy="3882189"/>
          </a:xfrm>
          <a:prstGeom prst="rect">
            <a:avLst/>
          </a:prstGeom>
        </p:spPr>
      </p:pic>
      <p:sp>
        <p:nvSpPr>
          <p:cNvPr id="9" name="右箭头 8"/>
          <p:cNvSpPr/>
          <p:nvPr/>
        </p:nvSpPr>
        <p:spPr>
          <a:xfrm>
            <a:off x="7043709" y="2310063"/>
            <a:ext cx="1660358" cy="90236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116718" y="5089358"/>
            <a:ext cx="1832398" cy="1323439"/>
          </a:xfrm>
          <a:prstGeom prst="rect">
            <a:avLst/>
          </a:prstGeom>
          <a:noFill/>
        </p:spPr>
        <p:txBody>
          <a:bodyPr wrap="square" rtlCol="0">
            <a:spAutoFit/>
          </a:bodyPr>
          <a:lstStyle/>
          <a:p>
            <a:r>
              <a:rPr lang="zh-CN" altLang="en-US" sz="2000" dirty="0" smtClean="0">
                <a:latin typeface="微软雅黑" panose="020B0503020204020204" pitchFamily="34" charset="-122"/>
                <a:ea typeface="微软雅黑" panose="020B0503020204020204" pitchFamily="34" charset="-122"/>
              </a:rPr>
              <a:t>可以点击下方的搜索按钮进入图书搜索页面</a:t>
            </a:r>
            <a:endParaRPr lang="zh-CN" altLang="en-US" sz="2000" dirty="0">
              <a:latin typeface="微软雅黑" panose="020B0503020204020204" pitchFamily="34" charset="-122"/>
              <a:ea typeface="微软雅黑" panose="020B0503020204020204" pitchFamily="34" charset="-122"/>
            </a:endParaRPr>
          </a:p>
        </p:txBody>
      </p:sp>
      <p:sp>
        <p:nvSpPr>
          <p:cNvPr id="11" name="文本框 10"/>
          <p:cNvSpPr txBox="1"/>
          <p:nvPr/>
        </p:nvSpPr>
        <p:spPr>
          <a:xfrm>
            <a:off x="4054642" y="5077327"/>
            <a:ext cx="3429000" cy="1631216"/>
          </a:xfrm>
          <a:prstGeom prst="rect">
            <a:avLst/>
          </a:prstGeom>
          <a:noFill/>
        </p:spPr>
        <p:txBody>
          <a:bodyPr wrap="square" rtlCol="0">
            <a:spAutoFit/>
          </a:bodyPr>
          <a:lstStyle/>
          <a:p>
            <a:r>
              <a:rPr lang="zh-CN" altLang="en-US" sz="2000" dirty="0" smtClean="0">
                <a:latin typeface="微软雅黑" panose="020B0503020204020204" pitchFamily="34" charset="-122"/>
                <a:ea typeface="微软雅黑" panose="020B0503020204020204" pitchFamily="34" charset="-122"/>
              </a:rPr>
              <a:t>可以在搜索框内输入关键字进行图书查找；</a:t>
            </a:r>
            <a:endParaRPr lang="en-US" altLang="zh-CN" sz="2000" dirty="0" smtClean="0">
              <a:latin typeface="微软雅黑" panose="020B0503020204020204" pitchFamily="34" charset="-122"/>
              <a:ea typeface="微软雅黑" panose="020B0503020204020204" pitchFamily="34" charset="-122"/>
            </a:endParaRPr>
          </a:p>
          <a:p>
            <a:r>
              <a:rPr lang="zh-CN" altLang="en-US" sz="2000" dirty="0">
                <a:latin typeface="微软雅黑" panose="020B0503020204020204" pitchFamily="34" charset="-122"/>
                <a:ea typeface="微软雅黑" panose="020B0503020204020204" pitchFamily="34" charset="-122"/>
              </a:rPr>
              <a:t>也</a:t>
            </a:r>
            <a:r>
              <a:rPr lang="zh-CN" altLang="en-US" sz="2000" dirty="0" smtClean="0">
                <a:latin typeface="微软雅黑" panose="020B0503020204020204" pitchFamily="34" charset="-122"/>
                <a:ea typeface="微软雅黑" panose="020B0503020204020204" pitchFamily="34" charset="-122"/>
              </a:rPr>
              <a:t>可以通过点击搜索框下方的其他人搜索内容进入图书详情页</a:t>
            </a:r>
            <a:endParaRPr lang="zh-CN" altLang="en-US" sz="2000" dirty="0">
              <a:latin typeface="微软雅黑" panose="020B0503020204020204" pitchFamily="34" charset="-122"/>
              <a:ea typeface="微软雅黑" panose="020B0503020204020204" pitchFamily="34" charset="-122"/>
            </a:endParaRPr>
          </a:p>
        </p:txBody>
      </p:sp>
      <p:sp>
        <p:nvSpPr>
          <p:cNvPr id="13" name="文本框 12"/>
          <p:cNvSpPr txBox="1"/>
          <p:nvPr/>
        </p:nvSpPr>
        <p:spPr>
          <a:xfrm>
            <a:off x="7351295" y="3501189"/>
            <a:ext cx="878305" cy="646331"/>
          </a:xfrm>
          <a:prstGeom prst="rect">
            <a:avLst/>
          </a:prstGeom>
          <a:noFill/>
        </p:spPr>
        <p:txBody>
          <a:bodyPr wrap="square" rtlCol="0">
            <a:spAutoFit/>
          </a:bodyPr>
          <a:lstStyle/>
          <a:p>
            <a:r>
              <a:rPr lang="zh-CN" altLang="en-US" dirty="0" smtClean="0"/>
              <a:t>点击放大镜</a:t>
            </a:r>
            <a:endParaRPr lang="zh-CN" altLang="en-US" dirty="0"/>
          </a:p>
        </p:txBody>
      </p:sp>
      <p:sp>
        <p:nvSpPr>
          <p:cNvPr id="14" name="文本框 13"/>
          <p:cNvSpPr txBox="1"/>
          <p:nvPr/>
        </p:nvSpPr>
        <p:spPr>
          <a:xfrm>
            <a:off x="9026440" y="5243246"/>
            <a:ext cx="2234364" cy="707886"/>
          </a:xfrm>
          <a:prstGeom prst="rect">
            <a:avLst/>
          </a:prstGeom>
          <a:noFill/>
        </p:spPr>
        <p:txBody>
          <a:bodyPr wrap="square" rtlCol="0">
            <a:spAutoFit/>
          </a:bodyPr>
          <a:lstStyle/>
          <a:p>
            <a:r>
              <a:rPr lang="zh-CN" altLang="en-US" sz="2000" dirty="0" smtClean="0">
                <a:latin typeface="微软雅黑" panose="020B0503020204020204" pitchFamily="34" charset="-122"/>
                <a:ea typeface="微软雅黑" panose="020B0503020204020204" pitchFamily="34" charset="-122"/>
              </a:rPr>
              <a:t>点击图书可以进入书籍详细信息界面</a:t>
            </a:r>
            <a:endParaRPr lang="zh-CN" altLang="en-US" sz="20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902692504"/>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660356" y="204536"/>
            <a:ext cx="2346159" cy="400110"/>
          </a:xfrm>
          <a:prstGeom prst="rect">
            <a:avLst/>
          </a:prstGeom>
          <a:noFill/>
        </p:spPr>
        <p:txBody>
          <a:bodyPr wrap="square" rtlCol="0">
            <a:spAutoFit/>
          </a:bodyPr>
          <a:lstStyle/>
          <a:p>
            <a:r>
              <a:rPr lang="zh-CN" altLang="en-US" sz="2000" dirty="0" smtClean="0">
                <a:latin typeface="微软雅黑" panose="020B0503020204020204" pitchFamily="34" charset="-122"/>
                <a:ea typeface="微软雅黑" panose="020B0503020204020204" pitchFamily="34" charset="-122"/>
              </a:rPr>
              <a:t>图书类别搜索展示</a:t>
            </a:r>
            <a:endParaRPr lang="zh-CN" altLang="en-US" sz="2000" dirty="0">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78603"/>
            <a:ext cx="2089985" cy="3882189"/>
          </a:xfrm>
          <a:prstGeom prst="rect">
            <a:avLst/>
          </a:prstGeom>
        </p:spPr>
      </p:pic>
      <p:sp>
        <p:nvSpPr>
          <p:cNvPr id="4" name="右箭头 3"/>
          <p:cNvSpPr/>
          <p:nvPr/>
        </p:nvSpPr>
        <p:spPr>
          <a:xfrm>
            <a:off x="2434954" y="2466474"/>
            <a:ext cx="1844341" cy="914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24264" y="1278603"/>
            <a:ext cx="2422331" cy="3882189"/>
          </a:xfrm>
          <a:prstGeom prst="rect">
            <a:avLst/>
          </a:prstGeom>
        </p:spPr>
      </p:pic>
      <p:sp>
        <p:nvSpPr>
          <p:cNvPr id="6" name="文本框 5"/>
          <p:cNvSpPr txBox="1"/>
          <p:nvPr/>
        </p:nvSpPr>
        <p:spPr>
          <a:xfrm>
            <a:off x="2201780" y="3549316"/>
            <a:ext cx="2165684" cy="400110"/>
          </a:xfrm>
          <a:prstGeom prst="rect">
            <a:avLst/>
          </a:prstGeom>
          <a:noFill/>
        </p:spPr>
        <p:txBody>
          <a:bodyPr wrap="square" rtlCol="0">
            <a:spAutoFit/>
          </a:bodyPr>
          <a:lstStyle/>
          <a:p>
            <a:r>
              <a:rPr lang="zh-CN" altLang="en-US" sz="2000" dirty="0" smtClean="0">
                <a:latin typeface="微软雅黑" panose="020B0503020204020204" pitchFamily="34" charset="-122"/>
                <a:ea typeface="微软雅黑" panose="020B0503020204020204" pitchFamily="34" charset="-122"/>
              </a:rPr>
              <a:t>点击右上角图标</a:t>
            </a:r>
            <a:endParaRPr lang="zh-CN" altLang="en-US" sz="2000" dirty="0">
              <a:latin typeface="微软雅黑" panose="020B0503020204020204" pitchFamily="34" charset="-122"/>
              <a:ea typeface="微软雅黑" panose="020B0503020204020204" pitchFamily="34" charset="-122"/>
            </a:endParaRPr>
          </a:p>
        </p:txBody>
      </p:sp>
      <p:sp>
        <p:nvSpPr>
          <p:cNvPr id="7" name="文本框 6"/>
          <p:cNvSpPr txBox="1"/>
          <p:nvPr/>
        </p:nvSpPr>
        <p:spPr>
          <a:xfrm>
            <a:off x="4932947" y="5450305"/>
            <a:ext cx="1997242" cy="1015663"/>
          </a:xfrm>
          <a:prstGeom prst="rect">
            <a:avLst/>
          </a:prstGeom>
          <a:noFill/>
        </p:spPr>
        <p:txBody>
          <a:bodyPr wrap="square" rtlCol="0">
            <a:spAutoFit/>
          </a:bodyPr>
          <a:lstStyle/>
          <a:p>
            <a:r>
              <a:rPr lang="zh-CN" altLang="en-US" sz="2000" dirty="0" smtClean="0">
                <a:latin typeface="微软雅黑" panose="020B0503020204020204" pitchFamily="34" charset="-122"/>
                <a:ea typeface="微软雅黑" panose="020B0503020204020204" pitchFamily="34" charset="-122"/>
              </a:rPr>
              <a:t>下拉框选择类别，点击即可进入图书页</a:t>
            </a:r>
            <a:endParaRPr lang="zh-CN" altLang="en-US" sz="2000" dirty="0">
              <a:latin typeface="微软雅黑" panose="020B0503020204020204" pitchFamily="34" charset="-122"/>
              <a:ea typeface="微软雅黑" panose="020B0503020204020204" pitchFamily="34" charset="-122"/>
            </a:endParaRPr>
          </a:p>
        </p:txBody>
      </p:sp>
      <p:sp>
        <p:nvSpPr>
          <p:cNvPr id="8" name="右箭头 7"/>
          <p:cNvSpPr/>
          <p:nvPr/>
        </p:nvSpPr>
        <p:spPr>
          <a:xfrm>
            <a:off x="7607850" y="2466474"/>
            <a:ext cx="1844341" cy="914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片 9"/>
          <p:cNvPicPr>
            <a:picLocks noChangeAspect="1"/>
          </p:cNvPicPr>
          <p:nvPr/>
        </p:nvPicPr>
        <p:blipFill>
          <a:blip r:embed="rId4"/>
          <a:stretch>
            <a:fillRect/>
          </a:stretch>
        </p:blipFill>
        <p:spPr>
          <a:xfrm>
            <a:off x="9890026" y="1278602"/>
            <a:ext cx="2301974" cy="3882189"/>
          </a:xfrm>
          <a:prstGeom prst="rect">
            <a:avLst/>
          </a:prstGeom>
        </p:spPr>
      </p:pic>
    </p:spTree>
    <p:extLst>
      <p:ext uri="{BB962C8B-B14F-4D97-AF65-F5344CB8AC3E}">
        <p14:creationId xmlns:p14="http://schemas.microsoft.com/office/powerpoint/2010/main" val="2768721687"/>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624263" y="204537"/>
            <a:ext cx="2887579" cy="400110"/>
          </a:xfrm>
          <a:prstGeom prst="rect">
            <a:avLst/>
          </a:prstGeom>
          <a:noFill/>
        </p:spPr>
        <p:txBody>
          <a:bodyPr wrap="square" rtlCol="0">
            <a:spAutoFit/>
          </a:bodyPr>
          <a:lstStyle/>
          <a:p>
            <a:r>
              <a:rPr lang="zh-CN" altLang="en-US" sz="2000" dirty="0" smtClean="0">
                <a:latin typeface="微软雅黑" panose="020B0503020204020204" pitchFamily="34" charset="-122"/>
                <a:ea typeface="微软雅黑" panose="020B0503020204020204" pitchFamily="34" charset="-122"/>
              </a:rPr>
              <a:t>借书效果展示</a:t>
            </a:r>
            <a:endParaRPr lang="zh-CN" altLang="en-US" sz="2000" dirty="0">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483139"/>
            <a:ext cx="2295026" cy="3882189"/>
          </a:xfrm>
          <a:prstGeom prst="rect">
            <a:avLst/>
          </a:prstGeom>
        </p:spPr>
      </p:pic>
      <p:sp>
        <p:nvSpPr>
          <p:cNvPr id="4" name="右箭头 3"/>
          <p:cNvSpPr/>
          <p:nvPr/>
        </p:nvSpPr>
        <p:spPr>
          <a:xfrm>
            <a:off x="2365288" y="3092116"/>
            <a:ext cx="654761" cy="48603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57453" y="1483138"/>
            <a:ext cx="2282387" cy="3882190"/>
          </a:xfrm>
          <a:prstGeom prst="rect">
            <a:avLst/>
          </a:prstGeom>
        </p:spPr>
      </p:pic>
      <p:pic>
        <p:nvPicPr>
          <p:cNvPr id="7" name="图片 6"/>
          <p:cNvPicPr>
            <a:picLocks noChangeAspect="1"/>
          </p:cNvPicPr>
          <p:nvPr/>
        </p:nvPicPr>
        <p:blipFill>
          <a:blip r:embed="rId4"/>
          <a:stretch>
            <a:fillRect/>
          </a:stretch>
        </p:blipFill>
        <p:spPr>
          <a:xfrm>
            <a:off x="6509933" y="1483138"/>
            <a:ext cx="2315216" cy="3882190"/>
          </a:xfrm>
          <a:prstGeom prst="rect">
            <a:avLst/>
          </a:prstGeom>
        </p:spPr>
      </p:pic>
      <p:sp>
        <p:nvSpPr>
          <p:cNvPr id="8" name="右箭头 7"/>
          <p:cNvSpPr/>
          <p:nvPr/>
        </p:nvSpPr>
        <p:spPr>
          <a:xfrm>
            <a:off x="5647506" y="3092116"/>
            <a:ext cx="654761" cy="48603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右箭头 8"/>
          <p:cNvSpPr/>
          <p:nvPr/>
        </p:nvSpPr>
        <p:spPr>
          <a:xfrm>
            <a:off x="9032815" y="3092116"/>
            <a:ext cx="654761" cy="48603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片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95242" y="1483139"/>
            <a:ext cx="2276525" cy="3882190"/>
          </a:xfrm>
          <a:prstGeom prst="rect">
            <a:avLst/>
          </a:prstGeom>
        </p:spPr>
      </p:pic>
      <p:sp>
        <p:nvSpPr>
          <p:cNvPr id="11" name="文本框 10"/>
          <p:cNvSpPr txBox="1"/>
          <p:nvPr/>
        </p:nvSpPr>
        <p:spPr>
          <a:xfrm>
            <a:off x="223936" y="5535934"/>
            <a:ext cx="1847154" cy="707886"/>
          </a:xfrm>
          <a:prstGeom prst="rect">
            <a:avLst/>
          </a:prstGeom>
          <a:noFill/>
        </p:spPr>
        <p:txBody>
          <a:bodyPr wrap="square" rtlCol="0">
            <a:spAutoFit/>
          </a:bodyPr>
          <a:lstStyle/>
          <a:p>
            <a:r>
              <a:rPr lang="zh-CN" altLang="en-US" sz="2000" dirty="0" smtClean="0">
                <a:latin typeface="微软雅黑" panose="020B0503020204020204" pitchFamily="34" charset="-122"/>
                <a:ea typeface="微软雅黑" panose="020B0503020204020204" pitchFamily="34" charset="-122"/>
              </a:rPr>
              <a:t>点击书便可进入借书界面</a:t>
            </a:r>
            <a:endParaRPr lang="zh-CN" altLang="en-US" sz="2000" dirty="0">
              <a:latin typeface="微软雅黑" panose="020B0503020204020204" pitchFamily="34" charset="-122"/>
              <a:ea typeface="微软雅黑" panose="020B0503020204020204" pitchFamily="34" charset="-122"/>
            </a:endParaRPr>
          </a:p>
        </p:txBody>
      </p:sp>
      <p:sp>
        <p:nvSpPr>
          <p:cNvPr id="12" name="文本框 11"/>
          <p:cNvSpPr txBox="1"/>
          <p:nvPr/>
        </p:nvSpPr>
        <p:spPr>
          <a:xfrm>
            <a:off x="2903838" y="5557783"/>
            <a:ext cx="2743668" cy="1015663"/>
          </a:xfrm>
          <a:prstGeom prst="rect">
            <a:avLst/>
          </a:prstGeom>
          <a:noFill/>
        </p:spPr>
        <p:txBody>
          <a:bodyPr wrap="square" rtlCol="0">
            <a:spAutoFit/>
          </a:bodyPr>
          <a:lstStyle/>
          <a:p>
            <a:r>
              <a:rPr lang="zh-CN" altLang="en-US" sz="2000" dirty="0" smtClean="0">
                <a:latin typeface="微软雅黑" panose="020B0503020204020204" pitchFamily="34" charset="-122"/>
                <a:ea typeface="微软雅黑" panose="020B0503020204020204" pitchFamily="34" charset="-122"/>
              </a:rPr>
              <a:t>点击借阅，便讲书加入了借书目录中，不允许一次重复借阅一本书</a:t>
            </a:r>
            <a:endParaRPr lang="zh-CN" altLang="en-US" sz="2000" dirty="0">
              <a:latin typeface="微软雅黑" panose="020B0503020204020204" pitchFamily="34" charset="-122"/>
              <a:ea typeface="微软雅黑" panose="020B0503020204020204" pitchFamily="34" charset="-122"/>
            </a:endParaRPr>
          </a:p>
        </p:txBody>
      </p:sp>
      <p:sp>
        <p:nvSpPr>
          <p:cNvPr id="13" name="文本框 12"/>
          <p:cNvSpPr txBox="1"/>
          <p:nvPr/>
        </p:nvSpPr>
        <p:spPr>
          <a:xfrm>
            <a:off x="6509933" y="5535934"/>
            <a:ext cx="2315216" cy="1015663"/>
          </a:xfrm>
          <a:prstGeom prst="rect">
            <a:avLst/>
          </a:prstGeom>
          <a:noFill/>
        </p:spPr>
        <p:txBody>
          <a:bodyPr wrap="square" rtlCol="0">
            <a:spAutoFit/>
          </a:bodyPr>
          <a:lstStyle/>
          <a:p>
            <a:r>
              <a:rPr lang="zh-CN" altLang="en-US" sz="2000" dirty="0" smtClean="0">
                <a:latin typeface="微软雅黑" panose="020B0503020204020204" pitchFamily="34" charset="-122"/>
                <a:ea typeface="微软雅黑" panose="020B0503020204020204" pitchFamily="34" charset="-122"/>
              </a:rPr>
              <a:t>点击二维码，便可出现生成的二维码，以便出馆时扫码</a:t>
            </a:r>
            <a:endParaRPr lang="zh-CN" altLang="en-US" sz="20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113738631"/>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515979" y="204536"/>
            <a:ext cx="2755231" cy="400110"/>
          </a:xfrm>
          <a:prstGeom prst="rect">
            <a:avLst/>
          </a:prstGeom>
          <a:noFill/>
        </p:spPr>
        <p:txBody>
          <a:bodyPr wrap="square" rtlCol="0">
            <a:spAutoFit/>
          </a:bodyPr>
          <a:lstStyle/>
          <a:p>
            <a:r>
              <a:rPr lang="zh-CN" altLang="en-US" sz="2000" dirty="0" smtClean="0">
                <a:latin typeface="微软雅黑" panose="020B0503020204020204" pitchFamily="34" charset="-122"/>
                <a:ea typeface="微软雅黑" panose="020B0503020204020204" pitchFamily="34" charset="-122"/>
              </a:rPr>
              <a:t>个人界面效果展示</a:t>
            </a:r>
            <a:endParaRPr lang="zh-CN" altLang="en-US" sz="2000" dirty="0">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69910"/>
            <a:ext cx="2243888" cy="3762585"/>
          </a:xfrm>
          <a:prstGeom prst="rect">
            <a:avLst/>
          </a:prstGeom>
        </p:spPr>
      </p:pic>
      <p:sp>
        <p:nvSpPr>
          <p:cNvPr id="4" name="文本框 3"/>
          <p:cNvSpPr txBox="1"/>
          <p:nvPr/>
        </p:nvSpPr>
        <p:spPr>
          <a:xfrm>
            <a:off x="96253" y="4860758"/>
            <a:ext cx="2147635" cy="1323439"/>
          </a:xfrm>
          <a:prstGeom prst="rect">
            <a:avLst/>
          </a:prstGeom>
          <a:noFill/>
        </p:spPr>
        <p:txBody>
          <a:bodyPr wrap="square" rtlCol="0">
            <a:spAutoFit/>
          </a:bodyPr>
          <a:lstStyle/>
          <a:p>
            <a:r>
              <a:rPr lang="zh-CN" altLang="en-US" sz="2000" dirty="0" smtClean="0">
                <a:latin typeface="微软雅黑" panose="020B0503020204020204" pitchFamily="34" charset="-122"/>
                <a:ea typeface="微软雅黑" panose="020B0503020204020204" pitchFamily="34" charset="-122"/>
              </a:rPr>
              <a:t>点击“我的”</a:t>
            </a:r>
            <a:r>
              <a:rPr lang="zh-CN" altLang="en-US" sz="2000" dirty="0">
                <a:latin typeface="微软雅黑" panose="020B0503020204020204" pitchFamily="34" charset="-122"/>
                <a:ea typeface="微软雅黑" panose="020B0503020204020204" pitchFamily="34" charset="-122"/>
              </a:rPr>
              <a:t>便</a:t>
            </a:r>
            <a:r>
              <a:rPr lang="zh-CN" altLang="en-US" sz="2000" dirty="0" smtClean="0">
                <a:latin typeface="微软雅黑" panose="020B0503020204020204" pitchFamily="34" charset="-122"/>
                <a:ea typeface="微软雅黑" panose="020B0503020204020204" pitchFamily="34" charset="-122"/>
              </a:rPr>
              <a:t>可进入个人图书管理界面，默认展示借书信息</a:t>
            </a:r>
            <a:endParaRPr lang="zh-CN" altLang="en-US" sz="2000" dirty="0">
              <a:latin typeface="微软雅黑" panose="020B0503020204020204" pitchFamily="34" charset="-122"/>
              <a:ea typeface="微软雅黑" panose="020B0503020204020204" pitchFamily="34" charset="-122"/>
            </a:endParaRPr>
          </a:p>
        </p:txBody>
      </p:sp>
      <p:sp>
        <p:nvSpPr>
          <p:cNvPr id="5" name="右箭头 4"/>
          <p:cNvSpPr/>
          <p:nvPr/>
        </p:nvSpPr>
        <p:spPr>
          <a:xfrm>
            <a:off x="2758237" y="2550945"/>
            <a:ext cx="1299411" cy="79391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1997" y="868036"/>
            <a:ext cx="2081466" cy="3767717"/>
          </a:xfrm>
          <a:prstGeom prst="rect">
            <a:avLst/>
          </a:prstGeom>
        </p:spPr>
      </p:pic>
      <p:sp>
        <p:nvSpPr>
          <p:cNvPr id="7" name="文本框 6"/>
          <p:cNvSpPr txBox="1"/>
          <p:nvPr/>
        </p:nvSpPr>
        <p:spPr>
          <a:xfrm>
            <a:off x="4571997" y="5065294"/>
            <a:ext cx="2081466" cy="1015663"/>
          </a:xfrm>
          <a:prstGeom prst="rect">
            <a:avLst/>
          </a:prstGeom>
          <a:noFill/>
        </p:spPr>
        <p:txBody>
          <a:bodyPr wrap="square" rtlCol="0">
            <a:spAutoFit/>
          </a:bodyPr>
          <a:lstStyle/>
          <a:p>
            <a:r>
              <a:rPr lang="zh-CN" altLang="en-US" sz="2000" dirty="0" smtClean="0">
                <a:latin typeface="微软雅黑" panose="020B0503020204020204" pitchFamily="34" charset="-122"/>
                <a:ea typeface="微软雅黑" panose="020B0503020204020204" pitchFamily="34" charset="-122"/>
              </a:rPr>
              <a:t>点击“还书”便可查看已借的图书目录</a:t>
            </a:r>
            <a:endParaRPr lang="zh-CN" altLang="en-US" sz="2000" dirty="0">
              <a:latin typeface="微软雅黑" panose="020B0503020204020204" pitchFamily="34" charset="-122"/>
              <a:ea typeface="微软雅黑" panose="020B0503020204020204" pitchFamily="34" charset="-122"/>
            </a:endParaRPr>
          </a:p>
        </p:txBody>
      </p:sp>
      <p:sp>
        <p:nvSpPr>
          <p:cNvPr id="8" name="右箭头 7"/>
          <p:cNvSpPr/>
          <p:nvPr/>
        </p:nvSpPr>
        <p:spPr>
          <a:xfrm>
            <a:off x="7167812" y="2550945"/>
            <a:ext cx="1299411" cy="79391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81572" y="868036"/>
            <a:ext cx="2087481" cy="3764459"/>
          </a:xfrm>
          <a:prstGeom prst="rect">
            <a:avLst/>
          </a:prstGeom>
        </p:spPr>
      </p:pic>
      <p:sp>
        <p:nvSpPr>
          <p:cNvPr id="10" name="文本框 9"/>
          <p:cNvSpPr txBox="1"/>
          <p:nvPr/>
        </p:nvSpPr>
        <p:spPr>
          <a:xfrm>
            <a:off x="8891337" y="5161547"/>
            <a:ext cx="2177716" cy="707886"/>
          </a:xfrm>
          <a:prstGeom prst="rect">
            <a:avLst/>
          </a:prstGeom>
          <a:noFill/>
        </p:spPr>
        <p:txBody>
          <a:bodyPr wrap="square" rtlCol="0">
            <a:spAutoFit/>
          </a:bodyPr>
          <a:lstStyle/>
          <a:p>
            <a:r>
              <a:rPr lang="zh-CN" altLang="en-US" sz="2000" dirty="0" smtClean="0">
                <a:latin typeface="微软雅黑" panose="020B0503020204020204" pitchFamily="34" charset="-122"/>
                <a:ea typeface="微软雅黑" panose="020B0503020204020204" pitchFamily="34" charset="-122"/>
              </a:rPr>
              <a:t>点击反馈便可进入反馈界面</a:t>
            </a:r>
            <a:endParaRPr lang="zh-CN" altLang="en-US" sz="20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98051840"/>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479883" y="192506"/>
            <a:ext cx="2550695" cy="400110"/>
          </a:xfrm>
          <a:prstGeom prst="rect">
            <a:avLst/>
          </a:prstGeom>
          <a:noFill/>
        </p:spPr>
        <p:txBody>
          <a:bodyPr wrap="square" rtlCol="0">
            <a:spAutoFit/>
          </a:bodyPr>
          <a:lstStyle/>
          <a:p>
            <a:r>
              <a:rPr lang="zh-CN" altLang="en-US" sz="2000" dirty="0" smtClean="0">
                <a:latin typeface="微软雅黑" panose="020B0503020204020204" pitchFamily="34" charset="-122"/>
                <a:ea typeface="微软雅黑" panose="020B0503020204020204" pitchFamily="34" charset="-122"/>
              </a:rPr>
              <a:t>通知还书效果展示</a:t>
            </a:r>
            <a:endParaRPr lang="zh-CN" altLang="en-US" sz="2000" dirty="0">
              <a:latin typeface="微软雅黑" panose="020B0503020204020204" pitchFamily="34" charset="-122"/>
              <a:ea typeface="微软雅黑" panose="020B0503020204020204" pitchFamily="34" charset="-122"/>
            </a:endParaRPr>
          </a:p>
        </p:txBody>
      </p:sp>
      <p:pic>
        <p:nvPicPr>
          <p:cNvPr id="8" name="图片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30578" y="939593"/>
            <a:ext cx="2600149" cy="4637924"/>
          </a:xfrm>
          <a:prstGeom prst="rect">
            <a:avLst/>
          </a:prstGeom>
        </p:spPr>
      </p:pic>
      <p:sp>
        <p:nvSpPr>
          <p:cNvPr id="9" name="文本框 8"/>
          <p:cNvSpPr txBox="1"/>
          <p:nvPr/>
        </p:nvSpPr>
        <p:spPr>
          <a:xfrm>
            <a:off x="6773779" y="4561854"/>
            <a:ext cx="1852863" cy="1015663"/>
          </a:xfrm>
          <a:prstGeom prst="rect">
            <a:avLst/>
          </a:prstGeom>
          <a:noFill/>
        </p:spPr>
        <p:txBody>
          <a:bodyPr wrap="square" rtlCol="0">
            <a:spAutoFit/>
          </a:bodyPr>
          <a:lstStyle/>
          <a:p>
            <a:r>
              <a:rPr lang="zh-CN" altLang="en-US" sz="2000" dirty="0" smtClean="0">
                <a:latin typeface="微软雅黑" panose="020B0503020204020204" pitchFamily="34" charset="-122"/>
                <a:ea typeface="微软雅黑" panose="020B0503020204020204" pitchFamily="34" charset="-122"/>
              </a:rPr>
              <a:t>点击催还便可查看自己应该归还的图书</a:t>
            </a:r>
            <a:endParaRPr lang="zh-CN" altLang="en-US" sz="20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0977432"/>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图片 3" descr="C:\Users\book pro\Desktop\图片\32.png32"/>
          <p:cNvPicPr>
            <a:picLocks noChangeAspect="1"/>
          </p:cNvPicPr>
          <p:nvPr/>
        </p:nvPicPr>
        <p:blipFill>
          <a:blip r:embed="rId3"/>
          <a:srcRect t="9822" b="9994"/>
          <a:stretch>
            <a:fillRect/>
          </a:stretch>
        </p:blipFill>
        <p:spPr>
          <a:xfrm>
            <a:off x="323058" y="0"/>
            <a:ext cx="4234275" cy="3395493"/>
          </a:xfrm>
          <a:prstGeom prst="rect">
            <a:avLst/>
          </a:prstGeom>
        </p:spPr>
      </p:pic>
      <p:sp>
        <p:nvSpPr>
          <p:cNvPr id="7" name="椭圆 6"/>
          <p:cNvSpPr/>
          <p:nvPr/>
        </p:nvSpPr>
        <p:spPr>
          <a:xfrm>
            <a:off x="1490782" y="737772"/>
            <a:ext cx="1898829" cy="1898829"/>
          </a:xfrm>
          <a:prstGeom prst="ellipse">
            <a:avLst/>
          </a:prstGeom>
          <a:solidFill>
            <a:schemeClr val="bg1"/>
          </a:solidFill>
          <a:ln>
            <a:no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209" tIns="45606" rIns="91209" bIns="45606" rtlCol="0" anchor="ctr"/>
          <a:lstStyle/>
          <a:p>
            <a:pPr algn="ctr" defTabSz="911860"/>
            <a:endParaRPr lang="zh-CN" altLang="en-US" sz="4800" dirty="0">
              <a:solidFill>
                <a:srgbClr val="1C83AA"/>
              </a:solidFill>
            </a:endParaRPr>
          </a:p>
        </p:txBody>
      </p:sp>
      <p:sp>
        <p:nvSpPr>
          <p:cNvPr id="8" name="矩形 7"/>
          <p:cNvSpPr/>
          <p:nvPr/>
        </p:nvSpPr>
        <p:spPr>
          <a:xfrm>
            <a:off x="1467230" y="1149832"/>
            <a:ext cx="1922367" cy="1025860"/>
          </a:xfrm>
          <a:prstGeom prst="rect">
            <a:avLst/>
          </a:prstGeom>
        </p:spPr>
        <p:txBody>
          <a:bodyPr vert="horz" wrap="square" lIns="121610" tIns="60805" rIns="121610" bIns="60805">
            <a:spAutoFit/>
          </a:bodyPr>
          <a:lstStyle/>
          <a:p>
            <a:pPr algn="ctr" defTabSz="1215390"/>
            <a:r>
              <a:rPr lang="zh-CN" altLang="en-US" sz="5700" b="1" dirty="0">
                <a:solidFill>
                  <a:srgbClr val="2F5B50"/>
                </a:solidFill>
                <a:cs typeface="+mn-ea"/>
                <a:sym typeface="+mn-lt"/>
              </a:rPr>
              <a:t>目录</a:t>
            </a:r>
            <a:endParaRPr lang="en-US" altLang="zh-CN" sz="5700" b="1" dirty="0">
              <a:solidFill>
                <a:srgbClr val="2F5B50"/>
              </a:solidFill>
              <a:cs typeface="+mn-ea"/>
              <a:sym typeface="+mn-lt"/>
            </a:endParaRPr>
          </a:p>
        </p:txBody>
      </p:sp>
      <p:sp>
        <p:nvSpPr>
          <p:cNvPr id="10" name="TextBox 9"/>
          <p:cNvSpPr txBox="1"/>
          <p:nvPr/>
        </p:nvSpPr>
        <p:spPr>
          <a:xfrm>
            <a:off x="4055995" y="2002531"/>
            <a:ext cx="2860176" cy="1107990"/>
          </a:xfrm>
          <a:prstGeom prst="rect">
            <a:avLst/>
          </a:prstGeom>
          <a:effectLst/>
        </p:spPr>
        <p:txBody>
          <a:bodyPr wrap="square" lIns="121670" tIns="60834" rIns="121670" bIns="60834">
            <a:spAutoFit/>
          </a:bodyPr>
          <a:lstStyle>
            <a:defPPr>
              <a:defRPr lang="zh-CN"/>
            </a:defPPr>
            <a:lvl1pPr algn="just" fontAlgn="auto">
              <a:spcBef>
                <a:spcPts val="0"/>
              </a:spcBef>
              <a:spcAft>
                <a:spcPts val="0"/>
              </a:spcAft>
              <a:defRPr sz="2400" b="0">
                <a:solidFill>
                  <a:schemeClr val="tx2">
                    <a:alpha val="91000"/>
                  </a:schemeClr>
                </a:solidFill>
                <a:latin typeface="Impact" panose="020B0806030902050204" pitchFamily="34" charset="0"/>
                <a:ea typeface="微软雅黑" panose="020B0503020204020204" pitchFamily="34" charset="-122"/>
                <a:cs typeface="方正豪体简体" panose="03000509000000000000" pitchFamily="65" charset="-122"/>
              </a:defRPr>
            </a:lvl1pPr>
          </a:lstStyle>
          <a:p>
            <a:pPr defTabSz="1216660"/>
            <a:r>
              <a:rPr lang="en-US" altLang="zh-CN" sz="3200" dirty="0">
                <a:solidFill>
                  <a:schemeClr val="accent1">
                    <a:lumMod val="50000"/>
                  </a:schemeClr>
                </a:solidFill>
                <a:latin typeface="微软雅黑" panose="020B0503020204020204" pitchFamily="34" charset="-122"/>
              </a:rPr>
              <a:t>CONTENTS</a:t>
            </a:r>
          </a:p>
          <a:p>
            <a:pPr defTabSz="1216660"/>
            <a:endParaRPr lang="en-US" altLang="zh-CN" sz="3200" dirty="0">
              <a:solidFill>
                <a:schemeClr val="accent1">
                  <a:lumMod val="50000"/>
                </a:schemeClr>
              </a:solidFill>
              <a:latin typeface="微软雅黑" panose="020B0503020204020204" pitchFamily="34" charset="-122"/>
            </a:endParaRPr>
          </a:p>
        </p:txBody>
      </p:sp>
      <p:cxnSp>
        <p:nvCxnSpPr>
          <p:cNvPr id="11" name="直接连接符 10"/>
          <p:cNvCxnSpPr/>
          <p:nvPr/>
        </p:nvCxnSpPr>
        <p:spPr>
          <a:xfrm flipH="1" flipV="1">
            <a:off x="2685418" y="2617861"/>
            <a:ext cx="7229253" cy="18731"/>
          </a:xfrm>
          <a:prstGeom prst="line">
            <a:avLst/>
          </a:prstGeom>
          <a:ln>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sp>
        <p:nvSpPr>
          <p:cNvPr id="12" name="标题层"/>
          <p:cNvSpPr txBox="1"/>
          <p:nvPr/>
        </p:nvSpPr>
        <p:spPr bwMode="auto">
          <a:xfrm>
            <a:off x="3357476" y="2967953"/>
            <a:ext cx="799280" cy="697627"/>
          </a:xfrm>
          <a:prstGeom prst="rect">
            <a:avLst/>
          </a:prstGeom>
          <a:noFill/>
          <a:effectLst/>
        </p:spPr>
        <p:txBody>
          <a:bodyPr wrap="square" lIns="121670" tIns="60834" rIns="121670" bIns="60834">
            <a:spAutoFit/>
          </a:bodyPr>
          <a:lstStyle/>
          <a:p>
            <a:pPr algn="ctr" defTabSz="1216660">
              <a:defRPr/>
            </a:pPr>
            <a:r>
              <a:rPr lang="en-US" altLang="zh-CN" sz="3700" kern="0" dirty="0">
                <a:solidFill>
                  <a:srgbClr val="2F5B50"/>
                </a:solidFill>
                <a:latin typeface="Impact" panose="020B0806030902050204" pitchFamily="34" charset="0"/>
                <a:cs typeface="Arial" panose="020B0604020202020204" pitchFamily="34" charset="0"/>
              </a:rPr>
              <a:t>01</a:t>
            </a:r>
            <a:endParaRPr lang="zh-CN" altLang="en-US" sz="3700" kern="0" dirty="0">
              <a:solidFill>
                <a:srgbClr val="2F5B50"/>
              </a:solidFill>
              <a:latin typeface="Impact" panose="020B0806030902050204" pitchFamily="34" charset="0"/>
              <a:cs typeface="Arial" panose="020B0604020202020204" pitchFamily="34" charset="0"/>
            </a:endParaRPr>
          </a:p>
        </p:txBody>
      </p:sp>
      <p:cxnSp>
        <p:nvCxnSpPr>
          <p:cNvPr id="13" name="直接连接符 12"/>
          <p:cNvCxnSpPr/>
          <p:nvPr/>
        </p:nvCxnSpPr>
        <p:spPr>
          <a:xfrm>
            <a:off x="4236563" y="3066895"/>
            <a:ext cx="0" cy="556457"/>
          </a:xfrm>
          <a:prstGeom prst="line">
            <a:avLst/>
          </a:prstGeom>
          <a:noFill/>
          <a:ln w="9525" cap="flat" cmpd="sng" algn="ctr">
            <a:solidFill>
              <a:schemeClr val="tx1">
                <a:lumMod val="65000"/>
                <a:lumOff val="35000"/>
              </a:schemeClr>
            </a:solidFill>
            <a:prstDash val="solid"/>
          </a:ln>
          <a:effectLst/>
        </p:spPr>
      </p:cxnSp>
      <p:sp>
        <p:nvSpPr>
          <p:cNvPr id="14" name="标题层"/>
          <p:cNvSpPr txBox="1"/>
          <p:nvPr/>
        </p:nvSpPr>
        <p:spPr bwMode="auto">
          <a:xfrm>
            <a:off x="4421970" y="2996324"/>
            <a:ext cx="3360252" cy="584769"/>
          </a:xfrm>
          <a:prstGeom prst="rect">
            <a:avLst/>
          </a:prstGeom>
          <a:noFill/>
          <a:effectLst/>
        </p:spPr>
        <p:txBody>
          <a:bodyPr wrap="square" lIns="121670" tIns="60834" rIns="121670" bIns="60834">
            <a:spAutoFit/>
          </a:bodyPr>
          <a:lstStyle/>
          <a:p>
            <a:pPr defTabSz="1216660">
              <a:defRPr/>
            </a:pPr>
            <a:r>
              <a:rPr lang="zh-CN" altLang="en-US" sz="3000" dirty="0">
                <a:solidFill>
                  <a:schemeClr val="tx1">
                    <a:lumMod val="75000"/>
                    <a:lumOff val="25000"/>
                  </a:schemeClr>
                </a:solidFill>
                <a:latin typeface="微软雅黑" panose="020B0503020204020204" pitchFamily="34" charset="-122"/>
                <a:ea typeface="微软雅黑" panose="020B0503020204020204" pitchFamily="34" charset="-122"/>
              </a:rPr>
              <a:t>团</a:t>
            </a:r>
            <a:r>
              <a:rPr lang="zh-CN" altLang="en-US" sz="3000" dirty="0" smtClean="0">
                <a:solidFill>
                  <a:schemeClr val="tx1">
                    <a:lumMod val="75000"/>
                    <a:lumOff val="25000"/>
                  </a:schemeClr>
                </a:solidFill>
                <a:latin typeface="微软雅黑" panose="020B0503020204020204" pitchFamily="34" charset="-122"/>
                <a:ea typeface="微软雅黑" panose="020B0503020204020204" pitchFamily="34" charset="-122"/>
              </a:rPr>
              <a:t>队介绍</a:t>
            </a:r>
            <a:endParaRPr lang="zh-CN" altLang="en-US" sz="3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cxnSp>
        <p:nvCxnSpPr>
          <p:cNvPr id="15" name="直接连接符 14"/>
          <p:cNvCxnSpPr/>
          <p:nvPr/>
        </p:nvCxnSpPr>
        <p:spPr>
          <a:xfrm>
            <a:off x="6531746" y="3359300"/>
            <a:ext cx="2775909" cy="0"/>
          </a:xfrm>
          <a:prstGeom prst="line">
            <a:avLst/>
          </a:prstGeom>
          <a:noFill/>
          <a:ln w="9525" cap="flat" cmpd="sng" algn="ctr">
            <a:solidFill>
              <a:srgbClr val="175682"/>
            </a:solidFill>
            <a:prstDash val="dash"/>
            <a:tailEnd type="oval"/>
          </a:ln>
          <a:effectLst/>
        </p:spPr>
      </p:cxnSp>
      <p:sp>
        <p:nvSpPr>
          <p:cNvPr id="16" name="标题层"/>
          <p:cNvSpPr txBox="1"/>
          <p:nvPr/>
        </p:nvSpPr>
        <p:spPr bwMode="auto">
          <a:xfrm>
            <a:off x="9217464" y="3119432"/>
            <a:ext cx="875769" cy="451405"/>
          </a:xfrm>
          <a:prstGeom prst="rect">
            <a:avLst/>
          </a:prstGeom>
          <a:noFill/>
          <a:effectLst/>
        </p:spPr>
        <p:txBody>
          <a:bodyPr wrap="square" lIns="121670" tIns="60834" rIns="121670" bIns="60834">
            <a:spAutoFit/>
          </a:bodyPr>
          <a:lstStyle/>
          <a:p>
            <a:pPr algn="ctr" defTabSz="1216660">
              <a:defRPr/>
            </a:pPr>
            <a:r>
              <a:rPr lang="en-US" altLang="zh-CN" sz="2100" kern="0" dirty="0" smtClean="0">
                <a:solidFill>
                  <a:prstClr val="black">
                    <a:lumMod val="65000"/>
                    <a:lumOff val="35000"/>
                  </a:prstClr>
                </a:solidFill>
                <a:latin typeface="微软雅黑" panose="020B0503020204020204" pitchFamily="34" charset="-122"/>
                <a:cs typeface="Arial" panose="020B0604020202020204" pitchFamily="34" charset="0"/>
              </a:rPr>
              <a:t>P03</a:t>
            </a:r>
            <a:endParaRPr lang="zh-CN" altLang="en-US" sz="2100" kern="0" dirty="0">
              <a:solidFill>
                <a:prstClr val="black">
                  <a:lumMod val="65000"/>
                  <a:lumOff val="35000"/>
                </a:prstClr>
              </a:solidFill>
              <a:latin typeface="微软雅黑" panose="020B0503020204020204" pitchFamily="34" charset="-122"/>
              <a:cs typeface="Arial" panose="020B0604020202020204" pitchFamily="34" charset="0"/>
            </a:endParaRPr>
          </a:p>
        </p:txBody>
      </p:sp>
      <p:sp>
        <p:nvSpPr>
          <p:cNvPr id="17" name="标题层"/>
          <p:cNvSpPr txBox="1"/>
          <p:nvPr/>
        </p:nvSpPr>
        <p:spPr bwMode="auto">
          <a:xfrm>
            <a:off x="3357476" y="3677892"/>
            <a:ext cx="799280" cy="697627"/>
          </a:xfrm>
          <a:prstGeom prst="rect">
            <a:avLst/>
          </a:prstGeom>
          <a:noFill/>
          <a:effectLst/>
        </p:spPr>
        <p:txBody>
          <a:bodyPr wrap="square" lIns="121670" tIns="60834" rIns="121670" bIns="60834">
            <a:spAutoFit/>
          </a:bodyPr>
          <a:lstStyle/>
          <a:p>
            <a:pPr algn="ctr" defTabSz="1216660">
              <a:defRPr/>
            </a:pPr>
            <a:r>
              <a:rPr lang="en-US" altLang="zh-CN" sz="3700" kern="0" dirty="0">
                <a:solidFill>
                  <a:srgbClr val="2F5B50"/>
                </a:solidFill>
                <a:latin typeface="Impact" panose="020B0806030902050204" pitchFamily="34" charset="0"/>
                <a:cs typeface="Arial" panose="020B0604020202020204" pitchFamily="34" charset="0"/>
              </a:rPr>
              <a:t>02</a:t>
            </a:r>
            <a:endParaRPr lang="zh-CN" altLang="en-US" sz="3700" kern="0" dirty="0">
              <a:solidFill>
                <a:srgbClr val="2F5B50"/>
              </a:solidFill>
              <a:latin typeface="Impact" panose="020B0806030902050204" pitchFamily="34" charset="0"/>
              <a:cs typeface="Arial" panose="020B0604020202020204" pitchFamily="34" charset="0"/>
            </a:endParaRPr>
          </a:p>
        </p:txBody>
      </p:sp>
      <p:cxnSp>
        <p:nvCxnSpPr>
          <p:cNvPr id="18" name="直接连接符 17"/>
          <p:cNvCxnSpPr/>
          <p:nvPr/>
        </p:nvCxnSpPr>
        <p:spPr>
          <a:xfrm>
            <a:off x="4236563" y="3791005"/>
            <a:ext cx="0" cy="556457"/>
          </a:xfrm>
          <a:prstGeom prst="line">
            <a:avLst/>
          </a:prstGeom>
          <a:noFill/>
          <a:ln w="9525" cap="flat" cmpd="sng" algn="ctr">
            <a:solidFill>
              <a:schemeClr val="tx1">
                <a:lumMod val="65000"/>
                <a:lumOff val="35000"/>
              </a:schemeClr>
            </a:solidFill>
            <a:prstDash val="solid"/>
          </a:ln>
          <a:effectLst/>
        </p:spPr>
      </p:cxnSp>
      <p:sp>
        <p:nvSpPr>
          <p:cNvPr id="19" name="标题层"/>
          <p:cNvSpPr txBox="1"/>
          <p:nvPr/>
        </p:nvSpPr>
        <p:spPr bwMode="auto">
          <a:xfrm>
            <a:off x="4421970" y="3720432"/>
            <a:ext cx="3360252" cy="584769"/>
          </a:xfrm>
          <a:prstGeom prst="rect">
            <a:avLst/>
          </a:prstGeom>
          <a:noFill/>
          <a:effectLst/>
        </p:spPr>
        <p:txBody>
          <a:bodyPr wrap="square" lIns="121670" tIns="60834" rIns="121670" bIns="60834">
            <a:spAutoFit/>
          </a:bodyPr>
          <a:lstStyle/>
          <a:p>
            <a:pPr defTabSz="1216660">
              <a:defRPr/>
            </a:pPr>
            <a:r>
              <a:rPr lang="zh-CN" altLang="en-US" sz="3000" dirty="0" smtClean="0">
                <a:solidFill>
                  <a:schemeClr val="tx1">
                    <a:lumMod val="75000"/>
                    <a:lumOff val="25000"/>
                  </a:schemeClr>
                </a:solidFill>
                <a:latin typeface="微软雅黑" panose="020B0503020204020204" pitchFamily="34" charset="-122"/>
                <a:ea typeface="微软雅黑" panose="020B0503020204020204" pitchFamily="34" charset="-122"/>
              </a:rPr>
              <a:t>功能说明</a:t>
            </a:r>
            <a:endParaRPr lang="zh-CN" altLang="en-US" sz="3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cxnSp>
        <p:nvCxnSpPr>
          <p:cNvPr id="20" name="直接连接符 19"/>
          <p:cNvCxnSpPr/>
          <p:nvPr/>
        </p:nvCxnSpPr>
        <p:spPr>
          <a:xfrm>
            <a:off x="6531746" y="4069229"/>
            <a:ext cx="2775909" cy="0"/>
          </a:xfrm>
          <a:prstGeom prst="line">
            <a:avLst/>
          </a:prstGeom>
          <a:noFill/>
          <a:ln w="9525" cap="flat" cmpd="sng" algn="ctr">
            <a:solidFill>
              <a:srgbClr val="175682"/>
            </a:solidFill>
            <a:prstDash val="dash"/>
            <a:tailEnd type="oval"/>
          </a:ln>
          <a:effectLst/>
        </p:spPr>
      </p:cxnSp>
      <p:sp>
        <p:nvSpPr>
          <p:cNvPr id="21" name="标题层"/>
          <p:cNvSpPr txBox="1"/>
          <p:nvPr/>
        </p:nvSpPr>
        <p:spPr bwMode="auto">
          <a:xfrm>
            <a:off x="9217464" y="3843543"/>
            <a:ext cx="875769" cy="451405"/>
          </a:xfrm>
          <a:prstGeom prst="rect">
            <a:avLst/>
          </a:prstGeom>
          <a:noFill/>
          <a:effectLst/>
        </p:spPr>
        <p:txBody>
          <a:bodyPr wrap="square" lIns="121670" tIns="60834" rIns="121670" bIns="60834">
            <a:spAutoFit/>
          </a:bodyPr>
          <a:lstStyle/>
          <a:p>
            <a:pPr algn="ctr" defTabSz="1216660">
              <a:defRPr/>
            </a:pPr>
            <a:r>
              <a:rPr lang="en-US" altLang="zh-CN" sz="2100" kern="0" dirty="0" smtClean="0">
                <a:solidFill>
                  <a:prstClr val="black">
                    <a:lumMod val="65000"/>
                    <a:lumOff val="35000"/>
                  </a:prstClr>
                </a:solidFill>
                <a:latin typeface="微软雅黑" panose="020B0503020204020204" pitchFamily="34" charset="-122"/>
                <a:cs typeface="Arial" panose="020B0604020202020204" pitchFamily="34" charset="0"/>
              </a:rPr>
              <a:t>P10</a:t>
            </a:r>
            <a:endParaRPr lang="zh-CN" altLang="en-US" sz="2100" kern="0" dirty="0">
              <a:solidFill>
                <a:prstClr val="black">
                  <a:lumMod val="65000"/>
                  <a:lumOff val="35000"/>
                </a:prstClr>
              </a:solidFill>
              <a:latin typeface="微软雅黑" panose="020B0503020204020204" pitchFamily="34" charset="-122"/>
              <a:cs typeface="Arial" panose="020B0604020202020204" pitchFamily="34" charset="0"/>
            </a:endParaRPr>
          </a:p>
        </p:txBody>
      </p:sp>
      <p:sp>
        <p:nvSpPr>
          <p:cNvPr id="22" name="标题层"/>
          <p:cNvSpPr txBox="1"/>
          <p:nvPr/>
        </p:nvSpPr>
        <p:spPr bwMode="auto">
          <a:xfrm>
            <a:off x="3357476" y="4387818"/>
            <a:ext cx="799280" cy="697627"/>
          </a:xfrm>
          <a:prstGeom prst="rect">
            <a:avLst/>
          </a:prstGeom>
          <a:noFill/>
          <a:effectLst/>
        </p:spPr>
        <p:txBody>
          <a:bodyPr wrap="square" lIns="121670" tIns="60834" rIns="121670" bIns="60834">
            <a:spAutoFit/>
          </a:bodyPr>
          <a:lstStyle/>
          <a:p>
            <a:pPr algn="ctr" defTabSz="1216660">
              <a:defRPr/>
            </a:pPr>
            <a:r>
              <a:rPr lang="en-US" altLang="zh-CN" sz="3700" kern="0" dirty="0">
                <a:solidFill>
                  <a:srgbClr val="2F5B50"/>
                </a:solidFill>
                <a:latin typeface="Impact" panose="020B0806030902050204" pitchFamily="34" charset="0"/>
                <a:cs typeface="Arial" panose="020B0604020202020204" pitchFamily="34" charset="0"/>
              </a:rPr>
              <a:t>03</a:t>
            </a:r>
            <a:endParaRPr lang="zh-CN" altLang="en-US" sz="3700" kern="0" dirty="0">
              <a:solidFill>
                <a:srgbClr val="2F5B50"/>
              </a:solidFill>
              <a:latin typeface="Impact" panose="020B0806030902050204" pitchFamily="34" charset="0"/>
              <a:cs typeface="Arial" panose="020B0604020202020204" pitchFamily="34" charset="0"/>
            </a:endParaRPr>
          </a:p>
        </p:txBody>
      </p:sp>
      <p:cxnSp>
        <p:nvCxnSpPr>
          <p:cNvPr id="23" name="直接连接符 22"/>
          <p:cNvCxnSpPr/>
          <p:nvPr/>
        </p:nvCxnSpPr>
        <p:spPr>
          <a:xfrm>
            <a:off x="4236563" y="4500944"/>
            <a:ext cx="0" cy="556457"/>
          </a:xfrm>
          <a:prstGeom prst="line">
            <a:avLst/>
          </a:prstGeom>
          <a:noFill/>
          <a:ln w="9525" cap="flat" cmpd="sng" algn="ctr">
            <a:solidFill>
              <a:schemeClr val="tx1">
                <a:lumMod val="65000"/>
                <a:lumOff val="35000"/>
              </a:schemeClr>
            </a:solidFill>
            <a:prstDash val="solid"/>
          </a:ln>
          <a:effectLst/>
        </p:spPr>
      </p:cxnSp>
      <p:sp>
        <p:nvSpPr>
          <p:cNvPr id="24" name="标题层"/>
          <p:cNvSpPr txBox="1"/>
          <p:nvPr/>
        </p:nvSpPr>
        <p:spPr bwMode="auto">
          <a:xfrm>
            <a:off x="4421970" y="4444542"/>
            <a:ext cx="3360252" cy="584521"/>
          </a:xfrm>
          <a:prstGeom prst="rect">
            <a:avLst/>
          </a:prstGeom>
          <a:noFill/>
          <a:effectLst/>
        </p:spPr>
        <p:txBody>
          <a:bodyPr wrap="square" lIns="121670" tIns="60834" rIns="121670" bIns="60834">
            <a:spAutoFit/>
          </a:bodyPr>
          <a:lstStyle/>
          <a:p>
            <a:pPr defTabSz="1216660">
              <a:defRPr/>
            </a:pPr>
            <a:r>
              <a:rPr lang="zh-CN" altLang="en-US" sz="3000" dirty="0" smtClean="0">
                <a:solidFill>
                  <a:schemeClr val="tx1">
                    <a:lumMod val="75000"/>
                    <a:lumOff val="25000"/>
                  </a:schemeClr>
                </a:solidFill>
                <a:latin typeface="微软雅黑" panose="020B0503020204020204" pitchFamily="34" charset="-122"/>
                <a:ea typeface="微软雅黑" panose="020B0503020204020204" pitchFamily="34" charset="-122"/>
              </a:rPr>
              <a:t>特色创新</a:t>
            </a:r>
            <a:endParaRPr lang="zh-CN" altLang="en-US" sz="3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cxnSp>
        <p:nvCxnSpPr>
          <p:cNvPr id="25" name="直接连接符 24"/>
          <p:cNvCxnSpPr/>
          <p:nvPr/>
        </p:nvCxnSpPr>
        <p:spPr>
          <a:xfrm>
            <a:off x="6531746" y="4793338"/>
            <a:ext cx="2775909" cy="0"/>
          </a:xfrm>
          <a:prstGeom prst="line">
            <a:avLst/>
          </a:prstGeom>
          <a:noFill/>
          <a:ln w="9525" cap="flat" cmpd="sng" algn="ctr">
            <a:solidFill>
              <a:srgbClr val="175682"/>
            </a:solidFill>
            <a:prstDash val="dash"/>
            <a:tailEnd type="oval"/>
          </a:ln>
          <a:effectLst/>
        </p:spPr>
      </p:cxnSp>
      <p:sp>
        <p:nvSpPr>
          <p:cNvPr id="26" name="标题层"/>
          <p:cNvSpPr txBox="1"/>
          <p:nvPr/>
        </p:nvSpPr>
        <p:spPr bwMode="auto">
          <a:xfrm>
            <a:off x="9217464" y="4567652"/>
            <a:ext cx="875769" cy="451405"/>
          </a:xfrm>
          <a:prstGeom prst="rect">
            <a:avLst/>
          </a:prstGeom>
          <a:noFill/>
          <a:effectLst/>
        </p:spPr>
        <p:txBody>
          <a:bodyPr wrap="square" lIns="121670" tIns="60834" rIns="121670" bIns="60834">
            <a:spAutoFit/>
          </a:bodyPr>
          <a:lstStyle/>
          <a:p>
            <a:pPr algn="ctr" defTabSz="1216660">
              <a:defRPr/>
            </a:pPr>
            <a:r>
              <a:rPr lang="en-US" altLang="zh-CN" sz="2100" kern="0" dirty="0" smtClean="0">
                <a:solidFill>
                  <a:prstClr val="black">
                    <a:lumMod val="65000"/>
                    <a:lumOff val="35000"/>
                  </a:prstClr>
                </a:solidFill>
                <a:latin typeface="微软雅黑" panose="020B0503020204020204" pitchFamily="34" charset="-122"/>
                <a:cs typeface="Arial" panose="020B0604020202020204" pitchFamily="34" charset="0"/>
              </a:rPr>
              <a:t>P19</a:t>
            </a:r>
            <a:endParaRPr lang="zh-CN" altLang="en-US" sz="2100" kern="0" dirty="0">
              <a:solidFill>
                <a:prstClr val="black">
                  <a:lumMod val="65000"/>
                  <a:lumOff val="35000"/>
                </a:prstClr>
              </a:solidFill>
              <a:latin typeface="微软雅黑" panose="020B0503020204020204" pitchFamily="34" charset="-122"/>
              <a:cs typeface="Arial" panose="020B0604020202020204" pitchFamily="34" charset="0"/>
            </a:endParaRPr>
          </a:p>
        </p:txBody>
      </p:sp>
      <p:sp>
        <p:nvSpPr>
          <p:cNvPr id="27" name="标题层"/>
          <p:cNvSpPr txBox="1"/>
          <p:nvPr/>
        </p:nvSpPr>
        <p:spPr bwMode="auto">
          <a:xfrm>
            <a:off x="3357476" y="5111931"/>
            <a:ext cx="799280" cy="697627"/>
          </a:xfrm>
          <a:prstGeom prst="rect">
            <a:avLst/>
          </a:prstGeom>
          <a:noFill/>
          <a:effectLst/>
        </p:spPr>
        <p:txBody>
          <a:bodyPr wrap="square" lIns="121670" tIns="60834" rIns="121670" bIns="60834">
            <a:spAutoFit/>
          </a:bodyPr>
          <a:lstStyle/>
          <a:p>
            <a:pPr algn="ctr" defTabSz="1216660">
              <a:defRPr/>
            </a:pPr>
            <a:r>
              <a:rPr lang="en-US" altLang="zh-CN" sz="3700" kern="0" dirty="0">
                <a:solidFill>
                  <a:srgbClr val="2F5B50"/>
                </a:solidFill>
                <a:latin typeface="Impact" panose="020B0806030902050204" pitchFamily="34" charset="0"/>
                <a:cs typeface="Arial" panose="020B0604020202020204" pitchFamily="34" charset="0"/>
              </a:rPr>
              <a:t>04</a:t>
            </a:r>
            <a:endParaRPr lang="zh-CN" altLang="en-US" sz="3700" kern="0" dirty="0">
              <a:solidFill>
                <a:srgbClr val="2F5B50"/>
              </a:solidFill>
              <a:latin typeface="Impact" panose="020B0806030902050204" pitchFamily="34" charset="0"/>
              <a:cs typeface="Arial" panose="020B0604020202020204" pitchFamily="34" charset="0"/>
            </a:endParaRPr>
          </a:p>
        </p:txBody>
      </p:sp>
      <p:cxnSp>
        <p:nvCxnSpPr>
          <p:cNvPr id="28" name="直接连接符 27"/>
          <p:cNvCxnSpPr/>
          <p:nvPr/>
        </p:nvCxnSpPr>
        <p:spPr>
          <a:xfrm>
            <a:off x="4236563" y="5210870"/>
            <a:ext cx="0" cy="556457"/>
          </a:xfrm>
          <a:prstGeom prst="line">
            <a:avLst/>
          </a:prstGeom>
          <a:noFill/>
          <a:ln w="9525" cap="flat" cmpd="sng" algn="ctr">
            <a:solidFill>
              <a:schemeClr val="tx1">
                <a:lumMod val="65000"/>
                <a:lumOff val="35000"/>
              </a:schemeClr>
            </a:solidFill>
            <a:prstDash val="solid"/>
          </a:ln>
          <a:effectLst/>
        </p:spPr>
      </p:cxnSp>
      <p:sp>
        <p:nvSpPr>
          <p:cNvPr id="29" name="标题层"/>
          <p:cNvSpPr txBox="1"/>
          <p:nvPr/>
        </p:nvSpPr>
        <p:spPr bwMode="auto">
          <a:xfrm>
            <a:off x="4421970" y="5168652"/>
            <a:ext cx="3360252" cy="584769"/>
          </a:xfrm>
          <a:prstGeom prst="rect">
            <a:avLst/>
          </a:prstGeom>
          <a:noFill/>
          <a:effectLst/>
        </p:spPr>
        <p:txBody>
          <a:bodyPr wrap="square" lIns="121670" tIns="60834" rIns="121670" bIns="60834">
            <a:spAutoFit/>
          </a:bodyPr>
          <a:lstStyle/>
          <a:p>
            <a:pPr defTabSz="1216660">
              <a:defRPr/>
            </a:pPr>
            <a:r>
              <a:rPr lang="zh-CN" altLang="en-US" sz="3000" dirty="0" smtClean="0">
                <a:solidFill>
                  <a:schemeClr val="tx1">
                    <a:lumMod val="75000"/>
                    <a:lumOff val="25000"/>
                  </a:schemeClr>
                </a:solidFill>
                <a:latin typeface="微软雅黑" panose="020B0503020204020204" pitchFamily="34" charset="-122"/>
                <a:ea typeface="微软雅黑" panose="020B0503020204020204" pitchFamily="34" charset="-122"/>
              </a:rPr>
              <a:t>部署访问</a:t>
            </a:r>
            <a:endParaRPr lang="zh-CN" altLang="en-US" sz="3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cxnSp>
        <p:nvCxnSpPr>
          <p:cNvPr id="30" name="直接连接符 29"/>
          <p:cNvCxnSpPr/>
          <p:nvPr/>
        </p:nvCxnSpPr>
        <p:spPr>
          <a:xfrm>
            <a:off x="6531746" y="5517448"/>
            <a:ext cx="2775909" cy="0"/>
          </a:xfrm>
          <a:prstGeom prst="line">
            <a:avLst/>
          </a:prstGeom>
          <a:noFill/>
          <a:ln w="9525" cap="flat" cmpd="sng" algn="ctr">
            <a:solidFill>
              <a:srgbClr val="175682"/>
            </a:solidFill>
            <a:prstDash val="dash"/>
            <a:tailEnd type="oval"/>
          </a:ln>
          <a:effectLst/>
        </p:spPr>
      </p:cxnSp>
      <p:sp>
        <p:nvSpPr>
          <p:cNvPr id="31" name="标题层"/>
          <p:cNvSpPr txBox="1"/>
          <p:nvPr/>
        </p:nvSpPr>
        <p:spPr bwMode="auto">
          <a:xfrm>
            <a:off x="9192139" y="5291745"/>
            <a:ext cx="875769" cy="451405"/>
          </a:xfrm>
          <a:prstGeom prst="rect">
            <a:avLst/>
          </a:prstGeom>
          <a:noFill/>
          <a:effectLst/>
        </p:spPr>
        <p:txBody>
          <a:bodyPr wrap="square" lIns="121670" tIns="60834" rIns="121670" bIns="60834">
            <a:spAutoFit/>
          </a:bodyPr>
          <a:lstStyle/>
          <a:p>
            <a:pPr algn="ctr" defTabSz="1216660">
              <a:defRPr/>
            </a:pPr>
            <a:r>
              <a:rPr lang="en-US" altLang="zh-CN" sz="2100" kern="0" dirty="0" smtClean="0">
                <a:solidFill>
                  <a:prstClr val="black">
                    <a:lumMod val="65000"/>
                    <a:lumOff val="35000"/>
                  </a:prstClr>
                </a:solidFill>
                <a:latin typeface="微软雅黑" panose="020B0503020204020204" pitchFamily="34" charset="-122"/>
                <a:cs typeface="Arial" panose="020B0604020202020204" pitchFamily="34" charset="0"/>
              </a:rPr>
              <a:t>P20</a:t>
            </a:r>
            <a:endParaRPr lang="zh-CN" altLang="en-US" sz="2100" kern="0" dirty="0">
              <a:solidFill>
                <a:prstClr val="black">
                  <a:lumMod val="65000"/>
                  <a:lumOff val="35000"/>
                </a:prstClr>
              </a:solidFill>
              <a:latin typeface="微软雅黑" panose="020B0503020204020204" pitchFamily="34" charset="-122"/>
              <a:cs typeface="Arial" panose="020B0604020202020204" pitchFamily="34" charset="0"/>
            </a:endParaRPr>
          </a:p>
        </p:txBody>
      </p:sp>
      <p:sp>
        <p:nvSpPr>
          <p:cNvPr id="33" name="标题层"/>
          <p:cNvSpPr txBox="1"/>
          <p:nvPr/>
        </p:nvSpPr>
        <p:spPr bwMode="auto">
          <a:xfrm>
            <a:off x="3357476" y="5676729"/>
            <a:ext cx="799280" cy="697627"/>
          </a:xfrm>
          <a:prstGeom prst="rect">
            <a:avLst/>
          </a:prstGeom>
          <a:noFill/>
          <a:effectLst/>
        </p:spPr>
        <p:txBody>
          <a:bodyPr wrap="square" lIns="121670" tIns="60834" rIns="121670" bIns="60834">
            <a:spAutoFit/>
          </a:bodyPr>
          <a:lstStyle/>
          <a:p>
            <a:pPr algn="ctr" defTabSz="1216660">
              <a:defRPr/>
            </a:pPr>
            <a:r>
              <a:rPr lang="en-US" altLang="zh-CN" sz="3700" kern="0" dirty="0" smtClean="0">
                <a:solidFill>
                  <a:srgbClr val="2F5B50"/>
                </a:solidFill>
                <a:latin typeface="Impact" panose="020B0806030902050204" pitchFamily="34" charset="0"/>
                <a:cs typeface="Arial" panose="020B0604020202020204" pitchFamily="34" charset="0"/>
              </a:rPr>
              <a:t>05</a:t>
            </a:r>
            <a:endParaRPr lang="zh-CN" altLang="en-US" sz="3700" kern="0" dirty="0">
              <a:solidFill>
                <a:srgbClr val="2F5B50"/>
              </a:solidFill>
              <a:latin typeface="Impact" panose="020B0806030902050204" pitchFamily="34" charset="0"/>
              <a:cs typeface="Arial" panose="020B0604020202020204" pitchFamily="34" charset="0"/>
            </a:endParaRPr>
          </a:p>
        </p:txBody>
      </p:sp>
      <p:cxnSp>
        <p:nvCxnSpPr>
          <p:cNvPr id="34" name="直接连接符 33"/>
          <p:cNvCxnSpPr/>
          <p:nvPr/>
        </p:nvCxnSpPr>
        <p:spPr>
          <a:xfrm>
            <a:off x="4236563" y="5775668"/>
            <a:ext cx="0" cy="556457"/>
          </a:xfrm>
          <a:prstGeom prst="line">
            <a:avLst/>
          </a:prstGeom>
          <a:noFill/>
          <a:ln w="9525" cap="flat" cmpd="sng" algn="ctr">
            <a:solidFill>
              <a:schemeClr val="tx1">
                <a:lumMod val="65000"/>
                <a:lumOff val="35000"/>
              </a:schemeClr>
            </a:solidFill>
            <a:prstDash val="solid"/>
          </a:ln>
          <a:effectLst/>
        </p:spPr>
      </p:cxnSp>
      <p:sp>
        <p:nvSpPr>
          <p:cNvPr id="35" name="标题层"/>
          <p:cNvSpPr txBox="1"/>
          <p:nvPr/>
        </p:nvSpPr>
        <p:spPr bwMode="auto">
          <a:xfrm>
            <a:off x="4421970" y="5856543"/>
            <a:ext cx="3360252" cy="584769"/>
          </a:xfrm>
          <a:prstGeom prst="rect">
            <a:avLst/>
          </a:prstGeom>
          <a:noFill/>
          <a:effectLst/>
        </p:spPr>
        <p:txBody>
          <a:bodyPr wrap="square" lIns="121670" tIns="60834" rIns="121670" bIns="60834">
            <a:spAutoFit/>
          </a:bodyPr>
          <a:lstStyle/>
          <a:p>
            <a:pPr defTabSz="1216660">
              <a:defRPr/>
            </a:pPr>
            <a:r>
              <a:rPr lang="zh-CN" altLang="en-US" sz="3000" dirty="0" smtClean="0">
                <a:solidFill>
                  <a:schemeClr val="tx1">
                    <a:lumMod val="75000"/>
                    <a:lumOff val="25000"/>
                  </a:schemeClr>
                </a:solidFill>
                <a:latin typeface="微软雅黑" panose="020B0503020204020204" pitchFamily="34" charset="-122"/>
                <a:ea typeface="微软雅黑" panose="020B0503020204020204" pitchFamily="34" charset="-122"/>
              </a:rPr>
              <a:t>概括总结</a:t>
            </a:r>
            <a:endParaRPr lang="zh-CN" altLang="en-US" sz="3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cxnSp>
        <p:nvCxnSpPr>
          <p:cNvPr id="36" name="直接连接符 35"/>
          <p:cNvCxnSpPr/>
          <p:nvPr/>
        </p:nvCxnSpPr>
        <p:spPr>
          <a:xfrm>
            <a:off x="6531746" y="6082246"/>
            <a:ext cx="2775909" cy="0"/>
          </a:xfrm>
          <a:prstGeom prst="line">
            <a:avLst/>
          </a:prstGeom>
          <a:noFill/>
          <a:ln w="9525" cap="flat" cmpd="sng" algn="ctr">
            <a:solidFill>
              <a:srgbClr val="175682"/>
            </a:solidFill>
            <a:prstDash val="dash"/>
            <a:tailEnd type="oval"/>
          </a:ln>
          <a:effectLst/>
        </p:spPr>
      </p:cxnSp>
      <p:sp>
        <p:nvSpPr>
          <p:cNvPr id="37" name="标题层"/>
          <p:cNvSpPr txBox="1"/>
          <p:nvPr/>
        </p:nvSpPr>
        <p:spPr bwMode="auto">
          <a:xfrm>
            <a:off x="9192139" y="5856543"/>
            <a:ext cx="875769" cy="451405"/>
          </a:xfrm>
          <a:prstGeom prst="rect">
            <a:avLst/>
          </a:prstGeom>
          <a:noFill/>
          <a:effectLst/>
        </p:spPr>
        <p:txBody>
          <a:bodyPr wrap="square" lIns="121670" tIns="60834" rIns="121670" bIns="60834">
            <a:spAutoFit/>
          </a:bodyPr>
          <a:lstStyle/>
          <a:p>
            <a:pPr algn="ctr" defTabSz="1216660">
              <a:defRPr/>
            </a:pPr>
            <a:r>
              <a:rPr lang="en-US" altLang="zh-CN" sz="2100" kern="0" dirty="0" smtClean="0">
                <a:solidFill>
                  <a:prstClr val="black">
                    <a:lumMod val="65000"/>
                    <a:lumOff val="35000"/>
                  </a:prstClr>
                </a:solidFill>
                <a:latin typeface="微软雅黑" panose="020B0503020204020204" pitchFamily="34" charset="-122"/>
                <a:cs typeface="Arial" panose="020B0604020202020204" pitchFamily="34" charset="0"/>
              </a:rPr>
              <a:t>P24</a:t>
            </a:r>
            <a:endParaRPr lang="zh-CN" altLang="en-US" sz="2100" kern="0" dirty="0">
              <a:solidFill>
                <a:prstClr val="black">
                  <a:lumMod val="65000"/>
                  <a:lumOff val="35000"/>
                </a:prstClr>
              </a:solidFill>
              <a:latin typeface="微软雅黑" panose="020B0503020204020204" pitchFamily="34" charset="-122"/>
              <a:cs typeface="Arial" panose="020B06040202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22" presetClass="entr" presetSubtype="4" fill="hold" nodeType="after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wipe(down)">
                                      <p:cBhvr>
                                        <p:cTn id="18" dur="500"/>
                                        <p:tgtEl>
                                          <p:spTgt spid="4"/>
                                        </p:tgtEl>
                                      </p:cBhvr>
                                    </p:animEffect>
                                  </p:childTnLst>
                                </p:cTn>
                              </p:par>
                              <p:par>
                                <p:cTn id="19" presetID="47" presetClass="entr" presetSubtype="0" fill="hold" grpId="0" nodeType="withEffect">
                                  <p:stCondLst>
                                    <p:cond delay="80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anim calcmode="lin" valueType="num">
                                      <p:cBhvr>
                                        <p:cTn id="22" dur="500" fill="hold"/>
                                        <p:tgtEl>
                                          <p:spTgt spid="10"/>
                                        </p:tgtEl>
                                        <p:attrNameLst>
                                          <p:attrName>ppt_x</p:attrName>
                                        </p:attrNameLst>
                                      </p:cBhvr>
                                      <p:tavLst>
                                        <p:tav tm="0">
                                          <p:val>
                                            <p:strVal val="#ppt_x"/>
                                          </p:val>
                                        </p:tav>
                                        <p:tav tm="100000">
                                          <p:val>
                                            <p:strVal val="#ppt_x"/>
                                          </p:val>
                                        </p:tav>
                                      </p:tavLst>
                                    </p:anim>
                                    <p:anim calcmode="lin" valueType="num">
                                      <p:cBhvr>
                                        <p:cTn id="23" dur="500" fill="hold"/>
                                        <p:tgtEl>
                                          <p:spTgt spid="10"/>
                                        </p:tgtEl>
                                        <p:attrNameLst>
                                          <p:attrName>ppt_y</p:attrName>
                                        </p:attrNameLst>
                                      </p:cBhvr>
                                      <p:tavLst>
                                        <p:tav tm="0">
                                          <p:val>
                                            <p:strVal val="#ppt_y-.1"/>
                                          </p:val>
                                        </p:tav>
                                        <p:tav tm="100000">
                                          <p:val>
                                            <p:strVal val="#ppt_y"/>
                                          </p:val>
                                        </p:tav>
                                      </p:tavLst>
                                    </p:anim>
                                  </p:childTnLst>
                                </p:cTn>
                              </p:par>
                              <p:par>
                                <p:cTn id="24" presetID="22" presetClass="entr" presetSubtype="2" fill="hold" nodeType="withEffect">
                                  <p:stCondLst>
                                    <p:cond delay="1200"/>
                                  </p:stCondLst>
                                  <p:childTnLst>
                                    <p:set>
                                      <p:cBhvr>
                                        <p:cTn id="25" dur="1" fill="hold">
                                          <p:stCondLst>
                                            <p:cond delay="0"/>
                                          </p:stCondLst>
                                        </p:cTn>
                                        <p:tgtEl>
                                          <p:spTgt spid="11"/>
                                        </p:tgtEl>
                                        <p:attrNameLst>
                                          <p:attrName>style.visibility</p:attrName>
                                        </p:attrNameLst>
                                      </p:cBhvr>
                                      <p:to>
                                        <p:strVal val="visible"/>
                                      </p:to>
                                    </p:set>
                                    <p:animEffect transition="in" filter="wipe(right)">
                                      <p:cBhvr>
                                        <p:cTn id="26" dur="500"/>
                                        <p:tgtEl>
                                          <p:spTgt spid="11"/>
                                        </p:tgtEl>
                                      </p:cBhvr>
                                    </p:animEffect>
                                  </p:childTnLst>
                                </p:cTn>
                              </p:par>
                            </p:childTnLst>
                          </p:cTn>
                        </p:par>
                        <p:par>
                          <p:cTn id="27" fill="hold">
                            <p:stCondLst>
                              <p:cond delay="1500"/>
                            </p:stCondLst>
                            <p:childTnLst>
                              <p:par>
                                <p:cTn id="28" presetID="47" presetClass="entr" presetSubtype="0" fill="hold" nodeType="after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600"/>
                                        <p:tgtEl>
                                          <p:spTgt spid="13"/>
                                        </p:tgtEl>
                                      </p:cBhvr>
                                    </p:animEffect>
                                    <p:anim calcmode="lin" valueType="num">
                                      <p:cBhvr>
                                        <p:cTn id="31" dur="600" fill="hold"/>
                                        <p:tgtEl>
                                          <p:spTgt spid="13"/>
                                        </p:tgtEl>
                                        <p:attrNameLst>
                                          <p:attrName>ppt_x</p:attrName>
                                        </p:attrNameLst>
                                      </p:cBhvr>
                                      <p:tavLst>
                                        <p:tav tm="0">
                                          <p:val>
                                            <p:strVal val="#ppt_x"/>
                                          </p:val>
                                        </p:tav>
                                        <p:tav tm="100000">
                                          <p:val>
                                            <p:strVal val="#ppt_x"/>
                                          </p:val>
                                        </p:tav>
                                      </p:tavLst>
                                    </p:anim>
                                    <p:anim calcmode="lin" valueType="num">
                                      <p:cBhvr>
                                        <p:cTn id="32" dur="600" fill="hold"/>
                                        <p:tgtEl>
                                          <p:spTgt spid="13"/>
                                        </p:tgtEl>
                                        <p:attrNameLst>
                                          <p:attrName>ppt_y</p:attrName>
                                        </p:attrNameLst>
                                      </p:cBhvr>
                                      <p:tavLst>
                                        <p:tav tm="0">
                                          <p:val>
                                            <p:strVal val="#ppt_y-.1"/>
                                          </p:val>
                                        </p:tav>
                                        <p:tav tm="100000">
                                          <p:val>
                                            <p:strVal val="#ppt_y"/>
                                          </p:val>
                                        </p:tav>
                                      </p:tavLst>
                                    </p:anim>
                                  </p:childTnLst>
                                </p:cTn>
                              </p:par>
                            </p:childTnLst>
                          </p:cTn>
                        </p:par>
                        <p:par>
                          <p:cTn id="33" fill="hold">
                            <p:stCondLst>
                              <p:cond delay="2500"/>
                            </p:stCondLst>
                            <p:childTnLst>
                              <p:par>
                                <p:cTn id="34" presetID="2" presetClass="entr" presetSubtype="8" decel="52500" fill="hold" grpId="0" nodeType="afterEffect">
                                  <p:stCondLst>
                                    <p:cond delay="0"/>
                                  </p:stCondLst>
                                  <p:childTnLst>
                                    <p:set>
                                      <p:cBhvr>
                                        <p:cTn id="35" dur="1" fill="hold">
                                          <p:stCondLst>
                                            <p:cond delay="0"/>
                                          </p:stCondLst>
                                        </p:cTn>
                                        <p:tgtEl>
                                          <p:spTgt spid="12"/>
                                        </p:tgtEl>
                                        <p:attrNameLst>
                                          <p:attrName>style.visibility</p:attrName>
                                        </p:attrNameLst>
                                      </p:cBhvr>
                                      <p:to>
                                        <p:strVal val="visible"/>
                                      </p:to>
                                    </p:set>
                                    <p:anim calcmode="lin" valueType="num">
                                      <p:cBhvr additive="base">
                                        <p:cTn id="36" dur="400" fill="hold"/>
                                        <p:tgtEl>
                                          <p:spTgt spid="12"/>
                                        </p:tgtEl>
                                        <p:attrNameLst>
                                          <p:attrName>ppt_x</p:attrName>
                                        </p:attrNameLst>
                                      </p:cBhvr>
                                      <p:tavLst>
                                        <p:tav tm="0">
                                          <p:val>
                                            <p:strVal val="0-#ppt_w/2"/>
                                          </p:val>
                                        </p:tav>
                                        <p:tav tm="100000">
                                          <p:val>
                                            <p:strVal val="#ppt_x"/>
                                          </p:val>
                                        </p:tav>
                                      </p:tavLst>
                                    </p:anim>
                                    <p:anim calcmode="lin" valueType="num">
                                      <p:cBhvr additive="base">
                                        <p:cTn id="37" dur="400" fill="hold"/>
                                        <p:tgtEl>
                                          <p:spTgt spid="12"/>
                                        </p:tgtEl>
                                        <p:attrNameLst>
                                          <p:attrName>ppt_y</p:attrName>
                                        </p:attrNameLst>
                                      </p:cBhvr>
                                      <p:tavLst>
                                        <p:tav tm="0">
                                          <p:val>
                                            <p:strVal val="#ppt_y"/>
                                          </p:val>
                                        </p:tav>
                                        <p:tav tm="100000">
                                          <p:val>
                                            <p:strVal val="#ppt_y"/>
                                          </p:val>
                                        </p:tav>
                                      </p:tavLst>
                                    </p:anim>
                                  </p:childTnLst>
                                </p:cTn>
                              </p:par>
                              <p:par>
                                <p:cTn id="38" presetID="2" presetClass="entr" presetSubtype="2" decel="52500" fill="hold" grpId="0" nodeType="withEffect">
                                  <p:stCondLst>
                                    <p:cond delay="0"/>
                                  </p:stCondLst>
                                  <p:childTnLst>
                                    <p:set>
                                      <p:cBhvr>
                                        <p:cTn id="39" dur="1" fill="hold">
                                          <p:stCondLst>
                                            <p:cond delay="0"/>
                                          </p:stCondLst>
                                        </p:cTn>
                                        <p:tgtEl>
                                          <p:spTgt spid="14"/>
                                        </p:tgtEl>
                                        <p:attrNameLst>
                                          <p:attrName>style.visibility</p:attrName>
                                        </p:attrNameLst>
                                      </p:cBhvr>
                                      <p:to>
                                        <p:strVal val="visible"/>
                                      </p:to>
                                    </p:set>
                                    <p:anim calcmode="lin" valueType="num">
                                      <p:cBhvr additive="base">
                                        <p:cTn id="40" dur="400" fill="hold"/>
                                        <p:tgtEl>
                                          <p:spTgt spid="14"/>
                                        </p:tgtEl>
                                        <p:attrNameLst>
                                          <p:attrName>ppt_x</p:attrName>
                                        </p:attrNameLst>
                                      </p:cBhvr>
                                      <p:tavLst>
                                        <p:tav tm="0">
                                          <p:val>
                                            <p:strVal val="1+#ppt_w/2"/>
                                          </p:val>
                                        </p:tav>
                                        <p:tav tm="100000">
                                          <p:val>
                                            <p:strVal val="#ppt_x"/>
                                          </p:val>
                                        </p:tav>
                                      </p:tavLst>
                                    </p:anim>
                                    <p:anim calcmode="lin" valueType="num">
                                      <p:cBhvr additive="base">
                                        <p:cTn id="41" dur="400" fill="hold"/>
                                        <p:tgtEl>
                                          <p:spTgt spid="14"/>
                                        </p:tgtEl>
                                        <p:attrNameLst>
                                          <p:attrName>ppt_y</p:attrName>
                                        </p:attrNameLst>
                                      </p:cBhvr>
                                      <p:tavLst>
                                        <p:tav tm="0">
                                          <p:val>
                                            <p:strVal val="#ppt_y"/>
                                          </p:val>
                                        </p:tav>
                                        <p:tav tm="100000">
                                          <p:val>
                                            <p:strVal val="#ppt_y"/>
                                          </p:val>
                                        </p:tav>
                                      </p:tavLst>
                                    </p:anim>
                                  </p:childTnLst>
                                </p:cTn>
                              </p:par>
                            </p:childTnLst>
                          </p:cTn>
                        </p:par>
                        <p:par>
                          <p:cTn id="42" fill="hold">
                            <p:stCondLst>
                              <p:cond delay="3000"/>
                            </p:stCondLst>
                            <p:childTnLst>
                              <p:par>
                                <p:cTn id="43" presetID="22" presetClass="entr" presetSubtype="8" fill="hold" nodeType="afterEffect">
                                  <p:stCondLst>
                                    <p:cond delay="0"/>
                                  </p:stCondLst>
                                  <p:childTnLst>
                                    <p:set>
                                      <p:cBhvr>
                                        <p:cTn id="44" dur="1" fill="hold">
                                          <p:stCondLst>
                                            <p:cond delay="0"/>
                                          </p:stCondLst>
                                        </p:cTn>
                                        <p:tgtEl>
                                          <p:spTgt spid="15"/>
                                        </p:tgtEl>
                                        <p:attrNameLst>
                                          <p:attrName>style.visibility</p:attrName>
                                        </p:attrNameLst>
                                      </p:cBhvr>
                                      <p:to>
                                        <p:strVal val="visible"/>
                                      </p:to>
                                    </p:set>
                                    <p:animEffect transition="in" filter="wipe(left)">
                                      <p:cBhvr>
                                        <p:cTn id="45" dur="500"/>
                                        <p:tgtEl>
                                          <p:spTgt spid="15"/>
                                        </p:tgtEl>
                                      </p:cBhvr>
                                    </p:animEffect>
                                  </p:childTnLst>
                                </p:cTn>
                              </p:par>
                            </p:childTnLst>
                          </p:cTn>
                        </p:par>
                        <p:par>
                          <p:cTn id="46" fill="hold">
                            <p:stCondLst>
                              <p:cond delay="3500"/>
                            </p:stCondLst>
                            <p:childTnLst>
                              <p:par>
                                <p:cTn id="47" presetID="12" presetClass="entr" presetSubtype="4" fill="hold" grpId="0" nodeType="afterEffect">
                                  <p:stCondLst>
                                    <p:cond delay="0"/>
                                  </p:stCondLst>
                                  <p:childTnLst>
                                    <p:set>
                                      <p:cBhvr>
                                        <p:cTn id="48" dur="1" fill="hold">
                                          <p:stCondLst>
                                            <p:cond delay="0"/>
                                          </p:stCondLst>
                                        </p:cTn>
                                        <p:tgtEl>
                                          <p:spTgt spid="16"/>
                                        </p:tgtEl>
                                        <p:attrNameLst>
                                          <p:attrName>style.visibility</p:attrName>
                                        </p:attrNameLst>
                                      </p:cBhvr>
                                      <p:to>
                                        <p:strVal val="visible"/>
                                      </p:to>
                                    </p:set>
                                    <p:anim calcmode="lin" valueType="num">
                                      <p:cBhvr additive="base">
                                        <p:cTn id="49" dur="400"/>
                                        <p:tgtEl>
                                          <p:spTgt spid="16"/>
                                        </p:tgtEl>
                                        <p:attrNameLst>
                                          <p:attrName>ppt_y</p:attrName>
                                        </p:attrNameLst>
                                      </p:cBhvr>
                                      <p:tavLst>
                                        <p:tav tm="0">
                                          <p:val>
                                            <p:strVal val="#ppt_y+#ppt_h*1.125000"/>
                                          </p:val>
                                        </p:tav>
                                        <p:tav tm="100000">
                                          <p:val>
                                            <p:strVal val="#ppt_y"/>
                                          </p:val>
                                        </p:tav>
                                      </p:tavLst>
                                    </p:anim>
                                    <p:animEffect transition="in" filter="wipe(up)">
                                      <p:cBhvr>
                                        <p:cTn id="50" dur="400"/>
                                        <p:tgtEl>
                                          <p:spTgt spid="16"/>
                                        </p:tgtEl>
                                      </p:cBhvr>
                                    </p:animEffect>
                                  </p:childTnLst>
                                </p:cTn>
                              </p:par>
                            </p:childTnLst>
                          </p:cTn>
                        </p:par>
                        <p:par>
                          <p:cTn id="51" fill="hold">
                            <p:stCondLst>
                              <p:cond delay="4000"/>
                            </p:stCondLst>
                            <p:childTnLst>
                              <p:par>
                                <p:cTn id="52" presetID="47" presetClass="entr" presetSubtype="0" fill="hold" nodeType="afterEffect">
                                  <p:stCondLst>
                                    <p:cond delay="0"/>
                                  </p:stCondLst>
                                  <p:childTnLst>
                                    <p:set>
                                      <p:cBhvr>
                                        <p:cTn id="53" dur="1" fill="hold">
                                          <p:stCondLst>
                                            <p:cond delay="0"/>
                                          </p:stCondLst>
                                        </p:cTn>
                                        <p:tgtEl>
                                          <p:spTgt spid="18"/>
                                        </p:tgtEl>
                                        <p:attrNameLst>
                                          <p:attrName>style.visibility</p:attrName>
                                        </p:attrNameLst>
                                      </p:cBhvr>
                                      <p:to>
                                        <p:strVal val="visible"/>
                                      </p:to>
                                    </p:set>
                                    <p:animEffect transition="in" filter="fade">
                                      <p:cBhvr>
                                        <p:cTn id="54" dur="600"/>
                                        <p:tgtEl>
                                          <p:spTgt spid="18"/>
                                        </p:tgtEl>
                                      </p:cBhvr>
                                    </p:animEffect>
                                    <p:anim calcmode="lin" valueType="num">
                                      <p:cBhvr>
                                        <p:cTn id="55" dur="600" fill="hold"/>
                                        <p:tgtEl>
                                          <p:spTgt spid="18"/>
                                        </p:tgtEl>
                                        <p:attrNameLst>
                                          <p:attrName>ppt_x</p:attrName>
                                        </p:attrNameLst>
                                      </p:cBhvr>
                                      <p:tavLst>
                                        <p:tav tm="0">
                                          <p:val>
                                            <p:strVal val="#ppt_x"/>
                                          </p:val>
                                        </p:tav>
                                        <p:tav tm="100000">
                                          <p:val>
                                            <p:strVal val="#ppt_x"/>
                                          </p:val>
                                        </p:tav>
                                      </p:tavLst>
                                    </p:anim>
                                    <p:anim calcmode="lin" valueType="num">
                                      <p:cBhvr>
                                        <p:cTn id="56" dur="600" fill="hold"/>
                                        <p:tgtEl>
                                          <p:spTgt spid="18"/>
                                        </p:tgtEl>
                                        <p:attrNameLst>
                                          <p:attrName>ppt_y</p:attrName>
                                        </p:attrNameLst>
                                      </p:cBhvr>
                                      <p:tavLst>
                                        <p:tav tm="0">
                                          <p:val>
                                            <p:strVal val="#ppt_y-.1"/>
                                          </p:val>
                                        </p:tav>
                                        <p:tav tm="100000">
                                          <p:val>
                                            <p:strVal val="#ppt_y"/>
                                          </p:val>
                                        </p:tav>
                                      </p:tavLst>
                                    </p:anim>
                                  </p:childTnLst>
                                </p:cTn>
                              </p:par>
                            </p:childTnLst>
                          </p:cTn>
                        </p:par>
                        <p:par>
                          <p:cTn id="57" fill="hold">
                            <p:stCondLst>
                              <p:cond delay="5000"/>
                            </p:stCondLst>
                            <p:childTnLst>
                              <p:par>
                                <p:cTn id="58" presetID="2" presetClass="entr" presetSubtype="8" decel="52500" fill="hold" grpId="0" nodeType="afterEffect">
                                  <p:stCondLst>
                                    <p:cond delay="0"/>
                                  </p:stCondLst>
                                  <p:childTnLst>
                                    <p:set>
                                      <p:cBhvr>
                                        <p:cTn id="59" dur="1" fill="hold">
                                          <p:stCondLst>
                                            <p:cond delay="0"/>
                                          </p:stCondLst>
                                        </p:cTn>
                                        <p:tgtEl>
                                          <p:spTgt spid="17"/>
                                        </p:tgtEl>
                                        <p:attrNameLst>
                                          <p:attrName>style.visibility</p:attrName>
                                        </p:attrNameLst>
                                      </p:cBhvr>
                                      <p:to>
                                        <p:strVal val="visible"/>
                                      </p:to>
                                    </p:set>
                                    <p:anim calcmode="lin" valueType="num">
                                      <p:cBhvr additive="base">
                                        <p:cTn id="60" dur="400" fill="hold"/>
                                        <p:tgtEl>
                                          <p:spTgt spid="17"/>
                                        </p:tgtEl>
                                        <p:attrNameLst>
                                          <p:attrName>ppt_x</p:attrName>
                                        </p:attrNameLst>
                                      </p:cBhvr>
                                      <p:tavLst>
                                        <p:tav tm="0">
                                          <p:val>
                                            <p:strVal val="0-#ppt_w/2"/>
                                          </p:val>
                                        </p:tav>
                                        <p:tav tm="100000">
                                          <p:val>
                                            <p:strVal val="#ppt_x"/>
                                          </p:val>
                                        </p:tav>
                                      </p:tavLst>
                                    </p:anim>
                                    <p:anim calcmode="lin" valueType="num">
                                      <p:cBhvr additive="base">
                                        <p:cTn id="61" dur="400" fill="hold"/>
                                        <p:tgtEl>
                                          <p:spTgt spid="17"/>
                                        </p:tgtEl>
                                        <p:attrNameLst>
                                          <p:attrName>ppt_y</p:attrName>
                                        </p:attrNameLst>
                                      </p:cBhvr>
                                      <p:tavLst>
                                        <p:tav tm="0">
                                          <p:val>
                                            <p:strVal val="#ppt_y"/>
                                          </p:val>
                                        </p:tav>
                                        <p:tav tm="100000">
                                          <p:val>
                                            <p:strVal val="#ppt_y"/>
                                          </p:val>
                                        </p:tav>
                                      </p:tavLst>
                                    </p:anim>
                                  </p:childTnLst>
                                </p:cTn>
                              </p:par>
                              <p:par>
                                <p:cTn id="62" presetID="2" presetClass="entr" presetSubtype="2" decel="52500" fill="hold" grpId="0" nodeType="withEffect">
                                  <p:stCondLst>
                                    <p:cond delay="0"/>
                                  </p:stCondLst>
                                  <p:childTnLst>
                                    <p:set>
                                      <p:cBhvr>
                                        <p:cTn id="63" dur="1" fill="hold">
                                          <p:stCondLst>
                                            <p:cond delay="0"/>
                                          </p:stCondLst>
                                        </p:cTn>
                                        <p:tgtEl>
                                          <p:spTgt spid="19"/>
                                        </p:tgtEl>
                                        <p:attrNameLst>
                                          <p:attrName>style.visibility</p:attrName>
                                        </p:attrNameLst>
                                      </p:cBhvr>
                                      <p:to>
                                        <p:strVal val="visible"/>
                                      </p:to>
                                    </p:set>
                                    <p:anim calcmode="lin" valueType="num">
                                      <p:cBhvr additive="base">
                                        <p:cTn id="64" dur="400" fill="hold"/>
                                        <p:tgtEl>
                                          <p:spTgt spid="19"/>
                                        </p:tgtEl>
                                        <p:attrNameLst>
                                          <p:attrName>ppt_x</p:attrName>
                                        </p:attrNameLst>
                                      </p:cBhvr>
                                      <p:tavLst>
                                        <p:tav tm="0">
                                          <p:val>
                                            <p:strVal val="1+#ppt_w/2"/>
                                          </p:val>
                                        </p:tav>
                                        <p:tav tm="100000">
                                          <p:val>
                                            <p:strVal val="#ppt_x"/>
                                          </p:val>
                                        </p:tav>
                                      </p:tavLst>
                                    </p:anim>
                                    <p:anim calcmode="lin" valueType="num">
                                      <p:cBhvr additive="base">
                                        <p:cTn id="65" dur="400" fill="hold"/>
                                        <p:tgtEl>
                                          <p:spTgt spid="19"/>
                                        </p:tgtEl>
                                        <p:attrNameLst>
                                          <p:attrName>ppt_y</p:attrName>
                                        </p:attrNameLst>
                                      </p:cBhvr>
                                      <p:tavLst>
                                        <p:tav tm="0">
                                          <p:val>
                                            <p:strVal val="#ppt_y"/>
                                          </p:val>
                                        </p:tav>
                                        <p:tav tm="100000">
                                          <p:val>
                                            <p:strVal val="#ppt_y"/>
                                          </p:val>
                                        </p:tav>
                                      </p:tavLst>
                                    </p:anim>
                                  </p:childTnLst>
                                </p:cTn>
                              </p:par>
                            </p:childTnLst>
                          </p:cTn>
                        </p:par>
                        <p:par>
                          <p:cTn id="66" fill="hold">
                            <p:stCondLst>
                              <p:cond delay="5500"/>
                            </p:stCondLst>
                            <p:childTnLst>
                              <p:par>
                                <p:cTn id="67" presetID="22" presetClass="entr" presetSubtype="8" fill="hold" nodeType="afterEffect">
                                  <p:stCondLst>
                                    <p:cond delay="0"/>
                                  </p:stCondLst>
                                  <p:childTnLst>
                                    <p:set>
                                      <p:cBhvr>
                                        <p:cTn id="68" dur="1" fill="hold">
                                          <p:stCondLst>
                                            <p:cond delay="0"/>
                                          </p:stCondLst>
                                        </p:cTn>
                                        <p:tgtEl>
                                          <p:spTgt spid="20"/>
                                        </p:tgtEl>
                                        <p:attrNameLst>
                                          <p:attrName>style.visibility</p:attrName>
                                        </p:attrNameLst>
                                      </p:cBhvr>
                                      <p:to>
                                        <p:strVal val="visible"/>
                                      </p:to>
                                    </p:set>
                                    <p:animEffect transition="in" filter="wipe(left)">
                                      <p:cBhvr>
                                        <p:cTn id="69" dur="500"/>
                                        <p:tgtEl>
                                          <p:spTgt spid="20"/>
                                        </p:tgtEl>
                                      </p:cBhvr>
                                    </p:animEffect>
                                  </p:childTnLst>
                                </p:cTn>
                              </p:par>
                            </p:childTnLst>
                          </p:cTn>
                        </p:par>
                        <p:par>
                          <p:cTn id="70" fill="hold">
                            <p:stCondLst>
                              <p:cond delay="6000"/>
                            </p:stCondLst>
                            <p:childTnLst>
                              <p:par>
                                <p:cTn id="71" presetID="12" presetClass="entr" presetSubtype="4" fill="hold" grpId="0" nodeType="afterEffect">
                                  <p:stCondLst>
                                    <p:cond delay="0"/>
                                  </p:stCondLst>
                                  <p:childTnLst>
                                    <p:set>
                                      <p:cBhvr>
                                        <p:cTn id="72" dur="1" fill="hold">
                                          <p:stCondLst>
                                            <p:cond delay="0"/>
                                          </p:stCondLst>
                                        </p:cTn>
                                        <p:tgtEl>
                                          <p:spTgt spid="21"/>
                                        </p:tgtEl>
                                        <p:attrNameLst>
                                          <p:attrName>style.visibility</p:attrName>
                                        </p:attrNameLst>
                                      </p:cBhvr>
                                      <p:to>
                                        <p:strVal val="visible"/>
                                      </p:to>
                                    </p:set>
                                    <p:anim calcmode="lin" valueType="num">
                                      <p:cBhvr additive="base">
                                        <p:cTn id="73" dur="400"/>
                                        <p:tgtEl>
                                          <p:spTgt spid="21"/>
                                        </p:tgtEl>
                                        <p:attrNameLst>
                                          <p:attrName>ppt_y</p:attrName>
                                        </p:attrNameLst>
                                      </p:cBhvr>
                                      <p:tavLst>
                                        <p:tav tm="0">
                                          <p:val>
                                            <p:strVal val="#ppt_y+#ppt_h*1.125000"/>
                                          </p:val>
                                        </p:tav>
                                        <p:tav tm="100000">
                                          <p:val>
                                            <p:strVal val="#ppt_y"/>
                                          </p:val>
                                        </p:tav>
                                      </p:tavLst>
                                    </p:anim>
                                    <p:animEffect transition="in" filter="wipe(up)">
                                      <p:cBhvr>
                                        <p:cTn id="74" dur="400"/>
                                        <p:tgtEl>
                                          <p:spTgt spid="21"/>
                                        </p:tgtEl>
                                      </p:cBhvr>
                                    </p:animEffect>
                                  </p:childTnLst>
                                </p:cTn>
                              </p:par>
                            </p:childTnLst>
                          </p:cTn>
                        </p:par>
                        <p:par>
                          <p:cTn id="75" fill="hold">
                            <p:stCondLst>
                              <p:cond delay="6500"/>
                            </p:stCondLst>
                            <p:childTnLst>
                              <p:par>
                                <p:cTn id="76" presetID="47" presetClass="entr" presetSubtype="0" fill="hold" nodeType="afterEffect">
                                  <p:stCondLst>
                                    <p:cond delay="0"/>
                                  </p:stCondLst>
                                  <p:childTnLst>
                                    <p:set>
                                      <p:cBhvr>
                                        <p:cTn id="77" dur="1" fill="hold">
                                          <p:stCondLst>
                                            <p:cond delay="0"/>
                                          </p:stCondLst>
                                        </p:cTn>
                                        <p:tgtEl>
                                          <p:spTgt spid="23"/>
                                        </p:tgtEl>
                                        <p:attrNameLst>
                                          <p:attrName>style.visibility</p:attrName>
                                        </p:attrNameLst>
                                      </p:cBhvr>
                                      <p:to>
                                        <p:strVal val="visible"/>
                                      </p:to>
                                    </p:set>
                                    <p:animEffect transition="in" filter="fade">
                                      <p:cBhvr>
                                        <p:cTn id="78" dur="600"/>
                                        <p:tgtEl>
                                          <p:spTgt spid="23"/>
                                        </p:tgtEl>
                                      </p:cBhvr>
                                    </p:animEffect>
                                    <p:anim calcmode="lin" valueType="num">
                                      <p:cBhvr>
                                        <p:cTn id="79" dur="600" fill="hold"/>
                                        <p:tgtEl>
                                          <p:spTgt spid="23"/>
                                        </p:tgtEl>
                                        <p:attrNameLst>
                                          <p:attrName>ppt_x</p:attrName>
                                        </p:attrNameLst>
                                      </p:cBhvr>
                                      <p:tavLst>
                                        <p:tav tm="0">
                                          <p:val>
                                            <p:strVal val="#ppt_x"/>
                                          </p:val>
                                        </p:tav>
                                        <p:tav tm="100000">
                                          <p:val>
                                            <p:strVal val="#ppt_x"/>
                                          </p:val>
                                        </p:tav>
                                      </p:tavLst>
                                    </p:anim>
                                    <p:anim calcmode="lin" valueType="num">
                                      <p:cBhvr>
                                        <p:cTn id="80" dur="600" fill="hold"/>
                                        <p:tgtEl>
                                          <p:spTgt spid="23"/>
                                        </p:tgtEl>
                                        <p:attrNameLst>
                                          <p:attrName>ppt_y</p:attrName>
                                        </p:attrNameLst>
                                      </p:cBhvr>
                                      <p:tavLst>
                                        <p:tav tm="0">
                                          <p:val>
                                            <p:strVal val="#ppt_y-.1"/>
                                          </p:val>
                                        </p:tav>
                                        <p:tav tm="100000">
                                          <p:val>
                                            <p:strVal val="#ppt_y"/>
                                          </p:val>
                                        </p:tav>
                                      </p:tavLst>
                                    </p:anim>
                                  </p:childTnLst>
                                </p:cTn>
                              </p:par>
                            </p:childTnLst>
                          </p:cTn>
                        </p:par>
                        <p:par>
                          <p:cTn id="81" fill="hold">
                            <p:stCondLst>
                              <p:cond delay="7500"/>
                            </p:stCondLst>
                            <p:childTnLst>
                              <p:par>
                                <p:cTn id="82" presetID="2" presetClass="entr" presetSubtype="8" decel="52500" fill="hold" grpId="0" nodeType="afterEffect">
                                  <p:stCondLst>
                                    <p:cond delay="0"/>
                                  </p:stCondLst>
                                  <p:childTnLst>
                                    <p:set>
                                      <p:cBhvr>
                                        <p:cTn id="83" dur="1" fill="hold">
                                          <p:stCondLst>
                                            <p:cond delay="0"/>
                                          </p:stCondLst>
                                        </p:cTn>
                                        <p:tgtEl>
                                          <p:spTgt spid="22"/>
                                        </p:tgtEl>
                                        <p:attrNameLst>
                                          <p:attrName>style.visibility</p:attrName>
                                        </p:attrNameLst>
                                      </p:cBhvr>
                                      <p:to>
                                        <p:strVal val="visible"/>
                                      </p:to>
                                    </p:set>
                                    <p:anim calcmode="lin" valueType="num">
                                      <p:cBhvr additive="base">
                                        <p:cTn id="84" dur="400" fill="hold"/>
                                        <p:tgtEl>
                                          <p:spTgt spid="22"/>
                                        </p:tgtEl>
                                        <p:attrNameLst>
                                          <p:attrName>ppt_x</p:attrName>
                                        </p:attrNameLst>
                                      </p:cBhvr>
                                      <p:tavLst>
                                        <p:tav tm="0">
                                          <p:val>
                                            <p:strVal val="0-#ppt_w/2"/>
                                          </p:val>
                                        </p:tav>
                                        <p:tav tm="100000">
                                          <p:val>
                                            <p:strVal val="#ppt_x"/>
                                          </p:val>
                                        </p:tav>
                                      </p:tavLst>
                                    </p:anim>
                                    <p:anim calcmode="lin" valueType="num">
                                      <p:cBhvr additive="base">
                                        <p:cTn id="85" dur="400" fill="hold"/>
                                        <p:tgtEl>
                                          <p:spTgt spid="22"/>
                                        </p:tgtEl>
                                        <p:attrNameLst>
                                          <p:attrName>ppt_y</p:attrName>
                                        </p:attrNameLst>
                                      </p:cBhvr>
                                      <p:tavLst>
                                        <p:tav tm="0">
                                          <p:val>
                                            <p:strVal val="#ppt_y"/>
                                          </p:val>
                                        </p:tav>
                                        <p:tav tm="100000">
                                          <p:val>
                                            <p:strVal val="#ppt_y"/>
                                          </p:val>
                                        </p:tav>
                                      </p:tavLst>
                                    </p:anim>
                                  </p:childTnLst>
                                </p:cTn>
                              </p:par>
                              <p:par>
                                <p:cTn id="86" presetID="2" presetClass="entr" presetSubtype="2" decel="52500" fill="hold" grpId="0" nodeType="withEffect">
                                  <p:stCondLst>
                                    <p:cond delay="0"/>
                                  </p:stCondLst>
                                  <p:childTnLst>
                                    <p:set>
                                      <p:cBhvr>
                                        <p:cTn id="87" dur="1" fill="hold">
                                          <p:stCondLst>
                                            <p:cond delay="0"/>
                                          </p:stCondLst>
                                        </p:cTn>
                                        <p:tgtEl>
                                          <p:spTgt spid="24"/>
                                        </p:tgtEl>
                                        <p:attrNameLst>
                                          <p:attrName>style.visibility</p:attrName>
                                        </p:attrNameLst>
                                      </p:cBhvr>
                                      <p:to>
                                        <p:strVal val="visible"/>
                                      </p:to>
                                    </p:set>
                                    <p:anim calcmode="lin" valueType="num">
                                      <p:cBhvr additive="base">
                                        <p:cTn id="88" dur="400" fill="hold"/>
                                        <p:tgtEl>
                                          <p:spTgt spid="24"/>
                                        </p:tgtEl>
                                        <p:attrNameLst>
                                          <p:attrName>ppt_x</p:attrName>
                                        </p:attrNameLst>
                                      </p:cBhvr>
                                      <p:tavLst>
                                        <p:tav tm="0">
                                          <p:val>
                                            <p:strVal val="1+#ppt_w/2"/>
                                          </p:val>
                                        </p:tav>
                                        <p:tav tm="100000">
                                          <p:val>
                                            <p:strVal val="#ppt_x"/>
                                          </p:val>
                                        </p:tav>
                                      </p:tavLst>
                                    </p:anim>
                                    <p:anim calcmode="lin" valueType="num">
                                      <p:cBhvr additive="base">
                                        <p:cTn id="89" dur="400" fill="hold"/>
                                        <p:tgtEl>
                                          <p:spTgt spid="24"/>
                                        </p:tgtEl>
                                        <p:attrNameLst>
                                          <p:attrName>ppt_y</p:attrName>
                                        </p:attrNameLst>
                                      </p:cBhvr>
                                      <p:tavLst>
                                        <p:tav tm="0">
                                          <p:val>
                                            <p:strVal val="#ppt_y"/>
                                          </p:val>
                                        </p:tav>
                                        <p:tav tm="100000">
                                          <p:val>
                                            <p:strVal val="#ppt_y"/>
                                          </p:val>
                                        </p:tav>
                                      </p:tavLst>
                                    </p:anim>
                                  </p:childTnLst>
                                </p:cTn>
                              </p:par>
                            </p:childTnLst>
                          </p:cTn>
                        </p:par>
                        <p:par>
                          <p:cTn id="90" fill="hold">
                            <p:stCondLst>
                              <p:cond delay="8000"/>
                            </p:stCondLst>
                            <p:childTnLst>
                              <p:par>
                                <p:cTn id="91" presetID="22" presetClass="entr" presetSubtype="8" fill="hold" nodeType="afterEffect">
                                  <p:stCondLst>
                                    <p:cond delay="0"/>
                                  </p:stCondLst>
                                  <p:childTnLst>
                                    <p:set>
                                      <p:cBhvr>
                                        <p:cTn id="92" dur="1" fill="hold">
                                          <p:stCondLst>
                                            <p:cond delay="0"/>
                                          </p:stCondLst>
                                        </p:cTn>
                                        <p:tgtEl>
                                          <p:spTgt spid="25"/>
                                        </p:tgtEl>
                                        <p:attrNameLst>
                                          <p:attrName>style.visibility</p:attrName>
                                        </p:attrNameLst>
                                      </p:cBhvr>
                                      <p:to>
                                        <p:strVal val="visible"/>
                                      </p:to>
                                    </p:set>
                                    <p:animEffect transition="in" filter="wipe(left)">
                                      <p:cBhvr>
                                        <p:cTn id="93" dur="500"/>
                                        <p:tgtEl>
                                          <p:spTgt spid="25"/>
                                        </p:tgtEl>
                                      </p:cBhvr>
                                    </p:animEffect>
                                  </p:childTnLst>
                                </p:cTn>
                              </p:par>
                            </p:childTnLst>
                          </p:cTn>
                        </p:par>
                        <p:par>
                          <p:cTn id="94" fill="hold">
                            <p:stCondLst>
                              <p:cond delay="8500"/>
                            </p:stCondLst>
                            <p:childTnLst>
                              <p:par>
                                <p:cTn id="95" presetID="12" presetClass="entr" presetSubtype="4" fill="hold" grpId="0" nodeType="afterEffect">
                                  <p:stCondLst>
                                    <p:cond delay="0"/>
                                  </p:stCondLst>
                                  <p:childTnLst>
                                    <p:set>
                                      <p:cBhvr>
                                        <p:cTn id="96" dur="1" fill="hold">
                                          <p:stCondLst>
                                            <p:cond delay="0"/>
                                          </p:stCondLst>
                                        </p:cTn>
                                        <p:tgtEl>
                                          <p:spTgt spid="26"/>
                                        </p:tgtEl>
                                        <p:attrNameLst>
                                          <p:attrName>style.visibility</p:attrName>
                                        </p:attrNameLst>
                                      </p:cBhvr>
                                      <p:to>
                                        <p:strVal val="visible"/>
                                      </p:to>
                                    </p:set>
                                    <p:anim calcmode="lin" valueType="num">
                                      <p:cBhvr additive="base">
                                        <p:cTn id="97" dur="400"/>
                                        <p:tgtEl>
                                          <p:spTgt spid="26"/>
                                        </p:tgtEl>
                                        <p:attrNameLst>
                                          <p:attrName>ppt_y</p:attrName>
                                        </p:attrNameLst>
                                      </p:cBhvr>
                                      <p:tavLst>
                                        <p:tav tm="0">
                                          <p:val>
                                            <p:strVal val="#ppt_y+#ppt_h*1.125000"/>
                                          </p:val>
                                        </p:tav>
                                        <p:tav tm="100000">
                                          <p:val>
                                            <p:strVal val="#ppt_y"/>
                                          </p:val>
                                        </p:tav>
                                      </p:tavLst>
                                    </p:anim>
                                    <p:animEffect transition="in" filter="wipe(up)">
                                      <p:cBhvr>
                                        <p:cTn id="98" dur="400"/>
                                        <p:tgtEl>
                                          <p:spTgt spid="26"/>
                                        </p:tgtEl>
                                      </p:cBhvr>
                                    </p:animEffect>
                                  </p:childTnLst>
                                </p:cTn>
                              </p:par>
                            </p:childTnLst>
                          </p:cTn>
                        </p:par>
                        <p:par>
                          <p:cTn id="99" fill="hold">
                            <p:stCondLst>
                              <p:cond delay="9000"/>
                            </p:stCondLst>
                            <p:childTnLst>
                              <p:par>
                                <p:cTn id="100" presetID="47" presetClass="entr" presetSubtype="0" fill="hold" nodeType="afterEffect">
                                  <p:stCondLst>
                                    <p:cond delay="0"/>
                                  </p:stCondLst>
                                  <p:childTnLst>
                                    <p:set>
                                      <p:cBhvr>
                                        <p:cTn id="101" dur="1" fill="hold">
                                          <p:stCondLst>
                                            <p:cond delay="0"/>
                                          </p:stCondLst>
                                        </p:cTn>
                                        <p:tgtEl>
                                          <p:spTgt spid="28"/>
                                        </p:tgtEl>
                                        <p:attrNameLst>
                                          <p:attrName>style.visibility</p:attrName>
                                        </p:attrNameLst>
                                      </p:cBhvr>
                                      <p:to>
                                        <p:strVal val="visible"/>
                                      </p:to>
                                    </p:set>
                                    <p:animEffect transition="in" filter="fade">
                                      <p:cBhvr>
                                        <p:cTn id="102" dur="600"/>
                                        <p:tgtEl>
                                          <p:spTgt spid="28"/>
                                        </p:tgtEl>
                                      </p:cBhvr>
                                    </p:animEffect>
                                    <p:anim calcmode="lin" valueType="num">
                                      <p:cBhvr>
                                        <p:cTn id="103" dur="600" fill="hold"/>
                                        <p:tgtEl>
                                          <p:spTgt spid="28"/>
                                        </p:tgtEl>
                                        <p:attrNameLst>
                                          <p:attrName>ppt_x</p:attrName>
                                        </p:attrNameLst>
                                      </p:cBhvr>
                                      <p:tavLst>
                                        <p:tav tm="0">
                                          <p:val>
                                            <p:strVal val="#ppt_x"/>
                                          </p:val>
                                        </p:tav>
                                        <p:tav tm="100000">
                                          <p:val>
                                            <p:strVal val="#ppt_x"/>
                                          </p:val>
                                        </p:tav>
                                      </p:tavLst>
                                    </p:anim>
                                    <p:anim calcmode="lin" valueType="num">
                                      <p:cBhvr>
                                        <p:cTn id="104" dur="600" fill="hold"/>
                                        <p:tgtEl>
                                          <p:spTgt spid="28"/>
                                        </p:tgtEl>
                                        <p:attrNameLst>
                                          <p:attrName>ppt_y</p:attrName>
                                        </p:attrNameLst>
                                      </p:cBhvr>
                                      <p:tavLst>
                                        <p:tav tm="0">
                                          <p:val>
                                            <p:strVal val="#ppt_y-.1"/>
                                          </p:val>
                                        </p:tav>
                                        <p:tav tm="100000">
                                          <p:val>
                                            <p:strVal val="#ppt_y"/>
                                          </p:val>
                                        </p:tav>
                                      </p:tavLst>
                                    </p:anim>
                                  </p:childTnLst>
                                </p:cTn>
                              </p:par>
                            </p:childTnLst>
                          </p:cTn>
                        </p:par>
                        <p:par>
                          <p:cTn id="105" fill="hold">
                            <p:stCondLst>
                              <p:cond delay="10000"/>
                            </p:stCondLst>
                            <p:childTnLst>
                              <p:par>
                                <p:cTn id="106" presetID="2" presetClass="entr" presetSubtype="8" decel="52500" fill="hold" grpId="0" nodeType="afterEffect">
                                  <p:stCondLst>
                                    <p:cond delay="0"/>
                                  </p:stCondLst>
                                  <p:childTnLst>
                                    <p:set>
                                      <p:cBhvr>
                                        <p:cTn id="107" dur="1" fill="hold">
                                          <p:stCondLst>
                                            <p:cond delay="0"/>
                                          </p:stCondLst>
                                        </p:cTn>
                                        <p:tgtEl>
                                          <p:spTgt spid="27"/>
                                        </p:tgtEl>
                                        <p:attrNameLst>
                                          <p:attrName>style.visibility</p:attrName>
                                        </p:attrNameLst>
                                      </p:cBhvr>
                                      <p:to>
                                        <p:strVal val="visible"/>
                                      </p:to>
                                    </p:set>
                                    <p:anim calcmode="lin" valueType="num">
                                      <p:cBhvr additive="base">
                                        <p:cTn id="108" dur="400" fill="hold"/>
                                        <p:tgtEl>
                                          <p:spTgt spid="27"/>
                                        </p:tgtEl>
                                        <p:attrNameLst>
                                          <p:attrName>ppt_x</p:attrName>
                                        </p:attrNameLst>
                                      </p:cBhvr>
                                      <p:tavLst>
                                        <p:tav tm="0">
                                          <p:val>
                                            <p:strVal val="0-#ppt_w/2"/>
                                          </p:val>
                                        </p:tav>
                                        <p:tav tm="100000">
                                          <p:val>
                                            <p:strVal val="#ppt_x"/>
                                          </p:val>
                                        </p:tav>
                                      </p:tavLst>
                                    </p:anim>
                                    <p:anim calcmode="lin" valueType="num">
                                      <p:cBhvr additive="base">
                                        <p:cTn id="109" dur="400" fill="hold"/>
                                        <p:tgtEl>
                                          <p:spTgt spid="27"/>
                                        </p:tgtEl>
                                        <p:attrNameLst>
                                          <p:attrName>ppt_y</p:attrName>
                                        </p:attrNameLst>
                                      </p:cBhvr>
                                      <p:tavLst>
                                        <p:tav tm="0">
                                          <p:val>
                                            <p:strVal val="#ppt_y"/>
                                          </p:val>
                                        </p:tav>
                                        <p:tav tm="100000">
                                          <p:val>
                                            <p:strVal val="#ppt_y"/>
                                          </p:val>
                                        </p:tav>
                                      </p:tavLst>
                                    </p:anim>
                                  </p:childTnLst>
                                </p:cTn>
                              </p:par>
                              <p:par>
                                <p:cTn id="110" presetID="2" presetClass="entr" presetSubtype="2" decel="52500" fill="hold" grpId="0" nodeType="withEffect">
                                  <p:stCondLst>
                                    <p:cond delay="0"/>
                                  </p:stCondLst>
                                  <p:childTnLst>
                                    <p:set>
                                      <p:cBhvr>
                                        <p:cTn id="111" dur="1" fill="hold">
                                          <p:stCondLst>
                                            <p:cond delay="0"/>
                                          </p:stCondLst>
                                        </p:cTn>
                                        <p:tgtEl>
                                          <p:spTgt spid="29"/>
                                        </p:tgtEl>
                                        <p:attrNameLst>
                                          <p:attrName>style.visibility</p:attrName>
                                        </p:attrNameLst>
                                      </p:cBhvr>
                                      <p:to>
                                        <p:strVal val="visible"/>
                                      </p:to>
                                    </p:set>
                                    <p:anim calcmode="lin" valueType="num">
                                      <p:cBhvr additive="base">
                                        <p:cTn id="112" dur="400" fill="hold"/>
                                        <p:tgtEl>
                                          <p:spTgt spid="29"/>
                                        </p:tgtEl>
                                        <p:attrNameLst>
                                          <p:attrName>ppt_x</p:attrName>
                                        </p:attrNameLst>
                                      </p:cBhvr>
                                      <p:tavLst>
                                        <p:tav tm="0">
                                          <p:val>
                                            <p:strVal val="1+#ppt_w/2"/>
                                          </p:val>
                                        </p:tav>
                                        <p:tav tm="100000">
                                          <p:val>
                                            <p:strVal val="#ppt_x"/>
                                          </p:val>
                                        </p:tav>
                                      </p:tavLst>
                                    </p:anim>
                                    <p:anim calcmode="lin" valueType="num">
                                      <p:cBhvr additive="base">
                                        <p:cTn id="113" dur="400" fill="hold"/>
                                        <p:tgtEl>
                                          <p:spTgt spid="29"/>
                                        </p:tgtEl>
                                        <p:attrNameLst>
                                          <p:attrName>ppt_y</p:attrName>
                                        </p:attrNameLst>
                                      </p:cBhvr>
                                      <p:tavLst>
                                        <p:tav tm="0">
                                          <p:val>
                                            <p:strVal val="#ppt_y"/>
                                          </p:val>
                                        </p:tav>
                                        <p:tav tm="100000">
                                          <p:val>
                                            <p:strVal val="#ppt_y"/>
                                          </p:val>
                                        </p:tav>
                                      </p:tavLst>
                                    </p:anim>
                                  </p:childTnLst>
                                </p:cTn>
                              </p:par>
                            </p:childTnLst>
                          </p:cTn>
                        </p:par>
                        <p:par>
                          <p:cTn id="114" fill="hold">
                            <p:stCondLst>
                              <p:cond delay="10500"/>
                            </p:stCondLst>
                            <p:childTnLst>
                              <p:par>
                                <p:cTn id="115" presetID="22" presetClass="entr" presetSubtype="8" fill="hold" nodeType="afterEffect">
                                  <p:stCondLst>
                                    <p:cond delay="0"/>
                                  </p:stCondLst>
                                  <p:childTnLst>
                                    <p:set>
                                      <p:cBhvr>
                                        <p:cTn id="116" dur="1" fill="hold">
                                          <p:stCondLst>
                                            <p:cond delay="0"/>
                                          </p:stCondLst>
                                        </p:cTn>
                                        <p:tgtEl>
                                          <p:spTgt spid="30"/>
                                        </p:tgtEl>
                                        <p:attrNameLst>
                                          <p:attrName>style.visibility</p:attrName>
                                        </p:attrNameLst>
                                      </p:cBhvr>
                                      <p:to>
                                        <p:strVal val="visible"/>
                                      </p:to>
                                    </p:set>
                                    <p:animEffect transition="in" filter="wipe(left)">
                                      <p:cBhvr>
                                        <p:cTn id="117" dur="500"/>
                                        <p:tgtEl>
                                          <p:spTgt spid="30"/>
                                        </p:tgtEl>
                                      </p:cBhvr>
                                    </p:animEffect>
                                  </p:childTnLst>
                                </p:cTn>
                              </p:par>
                            </p:childTnLst>
                          </p:cTn>
                        </p:par>
                        <p:par>
                          <p:cTn id="118" fill="hold">
                            <p:stCondLst>
                              <p:cond delay="11000"/>
                            </p:stCondLst>
                            <p:childTnLst>
                              <p:par>
                                <p:cTn id="119" presetID="12" presetClass="entr" presetSubtype="4" fill="hold" grpId="0" nodeType="afterEffect">
                                  <p:stCondLst>
                                    <p:cond delay="0"/>
                                  </p:stCondLst>
                                  <p:childTnLst>
                                    <p:set>
                                      <p:cBhvr>
                                        <p:cTn id="120" dur="1" fill="hold">
                                          <p:stCondLst>
                                            <p:cond delay="0"/>
                                          </p:stCondLst>
                                        </p:cTn>
                                        <p:tgtEl>
                                          <p:spTgt spid="31"/>
                                        </p:tgtEl>
                                        <p:attrNameLst>
                                          <p:attrName>style.visibility</p:attrName>
                                        </p:attrNameLst>
                                      </p:cBhvr>
                                      <p:to>
                                        <p:strVal val="visible"/>
                                      </p:to>
                                    </p:set>
                                    <p:anim calcmode="lin" valueType="num">
                                      <p:cBhvr additive="base">
                                        <p:cTn id="121" dur="400"/>
                                        <p:tgtEl>
                                          <p:spTgt spid="31"/>
                                        </p:tgtEl>
                                        <p:attrNameLst>
                                          <p:attrName>ppt_y</p:attrName>
                                        </p:attrNameLst>
                                      </p:cBhvr>
                                      <p:tavLst>
                                        <p:tav tm="0">
                                          <p:val>
                                            <p:strVal val="#ppt_y+#ppt_h*1.125000"/>
                                          </p:val>
                                        </p:tav>
                                        <p:tav tm="100000">
                                          <p:val>
                                            <p:strVal val="#ppt_y"/>
                                          </p:val>
                                        </p:tav>
                                      </p:tavLst>
                                    </p:anim>
                                    <p:animEffect transition="in" filter="wipe(up)">
                                      <p:cBhvr>
                                        <p:cTn id="122" dur="400"/>
                                        <p:tgtEl>
                                          <p:spTgt spid="31"/>
                                        </p:tgtEl>
                                      </p:cBhvr>
                                    </p:animEffect>
                                  </p:childTnLst>
                                </p:cTn>
                              </p:par>
                            </p:childTnLst>
                          </p:cTn>
                        </p:par>
                        <p:par>
                          <p:cTn id="123" fill="hold">
                            <p:stCondLst>
                              <p:cond delay="11400"/>
                            </p:stCondLst>
                            <p:childTnLst>
                              <p:par>
                                <p:cTn id="124" presetID="47" presetClass="entr" presetSubtype="0" fill="hold" nodeType="afterEffect">
                                  <p:stCondLst>
                                    <p:cond delay="0"/>
                                  </p:stCondLst>
                                  <p:childTnLst>
                                    <p:set>
                                      <p:cBhvr>
                                        <p:cTn id="125" dur="1" fill="hold">
                                          <p:stCondLst>
                                            <p:cond delay="0"/>
                                          </p:stCondLst>
                                        </p:cTn>
                                        <p:tgtEl>
                                          <p:spTgt spid="34"/>
                                        </p:tgtEl>
                                        <p:attrNameLst>
                                          <p:attrName>style.visibility</p:attrName>
                                        </p:attrNameLst>
                                      </p:cBhvr>
                                      <p:to>
                                        <p:strVal val="visible"/>
                                      </p:to>
                                    </p:set>
                                    <p:animEffect transition="in" filter="fade">
                                      <p:cBhvr>
                                        <p:cTn id="126" dur="600"/>
                                        <p:tgtEl>
                                          <p:spTgt spid="34"/>
                                        </p:tgtEl>
                                      </p:cBhvr>
                                    </p:animEffect>
                                    <p:anim calcmode="lin" valueType="num">
                                      <p:cBhvr>
                                        <p:cTn id="127" dur="600" fill="hold"/>
                                        <p:tgtEl>
                                          <p:spTgt spid="34"/>
                                        </p:tgtEl>
                                        <p:attrNameLst>
                                          <p:attrName>ppt_x</p:attrName>
                                        </p:attrNameLst>
                                      </p:cBhvr>
                                      <p:tavLst>
                                        <p:tav tm="0">
                                          <p:val>
                                            <p:strVal val="#ppt_x"/>
                                          </p:val>
                                        </p:tav>
                                        <p:tav tm="100000">
                                          <p:val>
                                            <p:strVal val="#ppt_x"/>
                                          </p:val>
                                        </p:tav>
                                      </p:tavLst>
                                    </p:anim>
                                    <p:anim calcmode="lin" valueType="num">
                                      <p:cBhvr>
                                        <p:cTn id="128" dur="600" fill="hold"/>
                                        <p:tgtEl>
                                          <p:spTgt spid="34"/>
                                        </p:tgtEl>
                                        <p:attrNameLst>
                                          <p:attrName>ppt_y</p:attrName>
                                        </p:attrNameLst>
                                      </p:cBhvr>
                                      <p:tavLst>
                                        <p:tav tm="0">
                                          <p:val>
                                            <p:strVal val="#ppt_y-.1"/>
                                          </p:val>
                                        </p:tav>
                                        <p:tav tm="100000">
                                          <p:val>
                                            <p:strVal val="#ppt_y"/>
                                          </p:val>
                                        </p:tav>
                                      </p:tavLst>
                                    </p:anim>
                                  </p:childTnLst>
                                </p:cTn>
                              </p:par>
                            </p:childTnLst>
                          </p:cTn>
                        </p:par>
                        <p:par>
                          <p:cTn id="129" fill="hold">
                            <p:stCondLst>
                              <p:cond delay="12000"/>
                            </p:stCondLst>
                            <p:childTnLst>
                              <p:par>
                                <p:cTn id="130" presetID="2" presetClass="entr" presetSubtype="8" decel="52500" fill="hold" grpId="0" nodeType="afterEffect">
                                  <p:stCondLst>
                                    <p:cond delay="0"/>
                                  </p:stCondLst>
                                  <p:childTnLst>
                                    <p:set>
                                      <p:cBhvr>
                                        <p:cTn id="131" dur="1" fill="hold">
                                          <p:stCondLst>
                                            <p:cond delay="0"/>
                                          </p:stCondLst>
                                        </p:cTn>
                                        <p:tgtEl>
                                          <p:spTgt spid="33"/>
                                        </p:tgtEl>
                                        <p:attrNameLst>
                                          <p:attrName>style.visibility</p:attrName>
                                        </p:attrNameLst>
                                      </p:cBhvr>
                                      <p:to>
                                        <p:strVal val="visible"/>
                                      </p:to>
                                    </p:set>
                                    <p:anim calcmode="lin" valueType="num">
                                      <p:cBhvr additive="base">
                                        <p:cTn id="132" dur="400" fill="hold"/>
                                        <p:tgtEl>
                                          <p:spTgt spid="33"/>
                                        </p:tgtEl>
                                        <p:attrNameLst>
                                          <p:attrName>ppt_x</p:attrName>
                                        </p:attrNameLst>
                                      </p:cBhvr>
                                      <p:tavLst>
                                        <p:tav tm="0">
                                          <p:val>
                                            <p:strVal val="0-#ppt_w/2"/>
                                          </p:val>
                                        </p:tav>
                                        <p:tav tm="100000">
                                          <p:val>
                                            <p:strVal val="#ppt_x"/>
                                          </p:val>
                                        </p:tav>
                                      </p:tavLst>
                                    </p:anim>
                                    <p:anim calcmode="lin" valueType="num">
                                      <p:cBhvr additive="base">
                                        <p:cTn id="133" dur="400" fill="hold"/>
                                        <p:tgtEl>
                                          <p:spTgt spid="33"/>
                                        </p:tgtEl>
                                        <p:attrNameLst>
                                          <p:attrName>ppt_y</p:attrName>
                                        </p:attrNameLst>
                                      </p:cBhvr>
                                      <p:tavLst>
                                        <p:tav tm="0">
                                          <p:val>
                                            <p:strVal val="#ppt_y"/>
                                          </p:val>
                                        </p:tav>
                                        <p:tav tm="100000">
                                          <p:val>
                                            <p:strVal val="#ppt_y"/>
                                          </p:val>
                                        </p:tav>
                                      </p:tavLst>
                                    </p:anim>
                                  </p:childTnLst>
                                </p:cTn>
                              </p:par>
                              <p:par>
                                <p:cTn id="134" presetID="2" presetClass="entr" presetSubtype="2" decel="52500" fill="hold" grpId="0" nodeType="withEffect">
                                  <p:stCondLst>
                                    <p:cond delay="0"/>
                                  </p:stCondLst>
                                  <p:childTnLst>
                                    <p:set>
                                      <p:cBhvr>
                                        <p:cTn id="135" dur="1" fill="hold">
                                          <p:stCondLst>
                                            <p:cond delay="0"/>
                                          </p:stCondLst>
                                        </p:cTn>
                                        <p:tgtEl>
                                          <p:spTgt spid="35"/>
                                        </p:tgtEl>
                                        <p:attrNameLst>
                                          <p:attrName>style.visibility</p:attrName>
                                        </p:attrNameLst>
                                      </p:cBhvr>
                                      <p:to>
                                        <p:strVal val="visible"/>
                                      </p:to>
                                    </p:set>
                                    <p:anim calcmode="lin" valueType="num">
                                      <p:cBhvr additive="base">
                                        <p:cTn id="136" dur="400" fill="hold"/>
                                        <p:tgtEl>
                                          <p:spTgt spid="35"/>
                                        </p:tgtEl>
                                        <p:attrNameLst>
                                          <p:attrName>ppt_x</p:attrName>
                                        </p:attrNameLst>
                                      </p:cBhvr>
                                      <p:tavLst>
                                        <p:tav tm="0">
                                          <p:val>
                                            <p:strVal val="1+#ppt_w/2"/>
                                          </p:val>
                                        </p:tav>
                                        <p:tav tm="100000">
                                          <p:val>
                                            <p:strVal val="#ppt_x"/>
                                          </p:val>
                                        </p:tav>
                                      </p:tavLst>
                                    </p:anim>
                                    <p:anim calcmode="lin" valueType="num">
                                      <p:cBhvr additive="base">
                                        <p:cTn id="137" dur="400" fill="hold"/>
                                        <p:tgtEl>
                                          <p:spTgt spid="35"/>
                                        </p:tgtEl>
                                        <p:attrNameLst>
                                          <p:attrName>ppt_y</p:attrName>
                                        </p:attrNameLst>
                                      </p:cBhvr>
                                      <p:tavLst>
                                        <p:tav tm="0">
                                          <p:val>
                                            <p:strVal val="#ppt_y"/>
                                          </p:val>
                                        </p:tav>
                                        <p:tav tm="100000">
                                          <p:val>
                                            <p:strVal val="#ppt_y"/>
                                          </p:val>
                                        </p:tav>
                                      </p:tavLst>
                                    </p:anim>
                                  </p:childTnLst>
                                </p:cTn>
                              </p:par>
                            </p:childTnLst>
                          </p:cTn>
                        </p:par>
                        <p:par>
                          <p:cTn id="138" fill="hold">
                            <p:stCondLst>
                              <p:cond delay="12400"/>
                            </p:stCondLst>
                            <p:childTnLst>
                              <p:par>
                                <p:cTn id="139" presetID="22" presetClass="entr" presetSubtype="8" fill="hold" nodeType="afterEffect">
                                  <p:stCondLst>
                                    <p:cond delay="0"/>
                                  </p:stCondLst>
                                  <p:childTnLst>
                                    <p:set>
                                      <p:cBhvr>
                                        <p:cTn id="140" dur="1" fill="hold">
                                          <p:stCondLst>
                                            <p:cond delay="0"/>
                                          </p:stCondLst>
                                        </p:cTn>
                                        <p:tgtEl>
                                          <p:spTgt spid="36"/>
                                        </p:tgtEl>
                                        <p:attrNameLst>
                                          <p:attrName>style.visibility</p:attrName>
                                        </p:attrNameLst>
                                      </p:cBhvr>
                                      <p:to>
                                        <p:strVal val="visible"/>
                                      </p:to>
                                    </p:set>
                                    <p:animEffect transition="in" filter="wipe(left)">
                                      <p:cBhvr>
                                        <p:cTn id="141" dur="500"/>
                                        <p:tgtEl>
                                          <p:spTgt spid="36"/>
                                        </p:tgtEl>
                                      </p:cBhvr>
                                    </p:animEffect>
                                  </p:childTnLst>
                                </p:cTn>
                              </p:par>
                            </p:childTnLst>
                          </p:cTn>
                        </p:par>
                        <p:par>
                          <p:cTn id="142" fill="hold">
                            <p:stCondLst>
                              <p:cond delay="12900"/>
                            </p:stCondLst>
                            <p:childTnLst>
                              <p:par>
                                <p:cTn id="143" presetID="12" presetClass="entr" presetSubtype="4" fill="hold" grpId="0" nodeType="afterEffect">
                                  <p:stCondLst>
                                    <p:cond delay="0"/>
                                  </p:stCondLst>
                                  <p:childTnLst>
                                    <p:set>
                                      <p:cBhvr>
                                        <p:cTn id="144" dur="1" fill="hold">
                                          <p:stCondLst>
                                            <p:cond delay="0"/>
                                          </p:stCondLst>
                                        </p:cTn>
                                        <p:tgtEl>
                                          <p:spTgt spid="37"/>
                                        </p:tgtEl>
                                        <p:attrNameLst>
                                          <p:attrName>style.visibility</p:attrName>
                                        </p:attrNameLst>
                                      </p:cBhvr>
                                      <p:to>
                                        <p:strVal val="visible"/>
                                      </p:to>
                                    </p:set>
                                    <p:anim calcmode="lin" valueType="num">
                                      <p:cBhvr additive="base">
                                        <p:cTn id="145" dur="400"/>
                                        <p:tgtEl>
                                          <p:spTgt spid="37"/>
                                        </p:tgtEl>
                                        <p:attrNameLst>
                                          <p:attrName>ppt_y</p:attrName>
                                        </p:attrNameLst>
                                      </p:cBhvr>
                                      <p:tavLst>
                                        <p:tav tm="0">
                                          <p:val>
                                            <p:strVal val="#ppt_y+#ppt_h*1.125000"/>
                                          </p:val>
                                        </p:tav>
                                        <p:tav tm="100000">
                                          <p:val>
                                            <p:strVal val="#ppt_y"/>
                                          </p:val>
                                        </p:tav>
                                      </p:tavLst>
                                    </p:anim>
                                    <p:animEffect transition="in" filter="wipe(up)">
                                      <p:cBhvr>
                                        <p:cTn id="146" dur="4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10" grpId="0"/>
      <p:bldP spid="12" grpId="0"/>
      <p:bldP spid="14" grpId="0"/>
      <p:bldP spid="16" grpId="0"/>
      <p:bldP spid="17" grpId="0"/>
      <p:bldP spid="19" grpId="0"/>
      <p:bldP spid="21" grpId="0"/>
      <p:bldP spid="22" grpId="0"/>
      <p:bldP spid="24" grpId="0"/>
      <p:bldP spid="26" grpId="0"/>
      <p:bldP spid="27" grpId="0"/>
      <p:bldP spid="29" grpId="0"/>
      <p:bldP spid="31" grpId="0"/>
      <p:bldP spid="33" grpId="0"/>
      <p:bldP spid="35" grpId="0"/>
      <p:bldP spid="37"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图片 3" descr="C:\Users\book pro\Desktop\图片\32.png32"/>
          <p:cNvPicPr>
            <a:picLocks noChangeAspect="1"/>
          </p:cNvPicPr>
          <p:nvPr/>
        </p:nvPicPr>
        <p:blipFill>
          <a:blip r:embed="rId3"/>
          <a:srcRect t="9822" b="9994"/>
          <a:stretch>
            <a:fillRect/>
          </a:stretch>
        </p:blipFill>
        <p:spPr>
          <a:xfrm>
            <a:off x="1600216" y="1479176"/>
            <a:ext cx="4234275" cy="3395493"/>
          </a:xfrm>
          <a:prstGeom prst="rect">
            <a:avLst/>
          </a:prstGeom>
        </p:spPr>
      </p:pic>
      <p:sp>
        <p:nvSpPr>
          <p:cNvPr id="7" name="椭圆 6"/>
          <p:cNvSpPr/>
          <p:nvPr/>
        </p:nvSpPr>
        <p:spPr>
          <a:xfrm>
            <a:off x="2744899" y="2266590"/>
            <a:ext cx="1898829" cy="1898829"/>
          </a:xfrm>
          <a:prstGeom prst="ellipse">
            <a:avLst/>
          </a:prstGeom>
          <a:solidFill>
            <a:schemeClr val="bg1"/>
          </a:solidFill>
          <a:ln>
            <a:no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209" tIns="45606" rIns="91209" bIns="45606" rtlCol="0" anchor="ctr"/>
          <a:lstStyle/>
          <a:p>
            <a:pPr algn="ctr" defTabSz="911860"/>
            <a:endParaRPr lang="zh-CN" altLang="en-US" sz="4800" dirty="0">
              <a:solidFill>
                <a:srgbClr val="1C83AA"/>
              </a:solidFill>
            </a:endParaRPr>
          </a:p>
        </p:txBody>
      </p:sp>
      <p:sp>
        <p:nvSpPr>
          <p:cNvPr id="8" name="矩形 7"/>
          <p:cNvSpPr/>
          <p:nvPr/>
        </p:nvSpPr>
        <p:spPr>
          <a:xfrm>
            <a:off x="2721347" y="2423172"/>
            <a:ext cx="1922367" cy="1600369"/>
          </a:xfrm>
          <a:prstGeom prst="rect">
            <a:avLst/>
          </a:prstGeom>
        </p:spPr>
        <p:txBody>
          <a:bodyPr vert="horz" wrap="square" lIns="121610" tIns="60805" rIns="121610" bIns="60805">
            <a:spAutoFit/>
          </a:bodyPr>
          <a:lstStyle/>
          <a:p>
            <a:pPr algn="ctr" defTabSz="1215390"/>
            <a:r>
              <a:rPr lang="en-US" altLang="zh-CN" sz="9600" b="1" dirty="0" smtClean="0">
                <a:solidFill>
                  <a:srgbClr val="2F5B50"/>
                </a:solidFill>
                <a:latin typeface="Agency FB" panose="020B0503020202020204" pitchFamily="34" charset="0"/>
                <a:cs typeface="+mn-ea"/>
                <a:sym typeface="+mn-lt"/>
              </a:rPr>
              <a:t>03</a:t>
            </a:r>
            <a:endParaRPr lang="en-US" altLang="zh-CN" sz="9600" b="1" dirty="0">
              <a:solidFill>
                <a:srgbClr val="2F5B50"/>
              </a:solidFill>
              <a:latin typeface="Agency FB" panose="020B0503020202020204" pitchFamily="34" charset="0"/>
              <a:cs typeface="+mn-ea"/>
              <a:sym typeface="+mn-lt"/>
            </a:endParaRPr>
          </a:p>
        </p:txBody>
      </p:sp>
      <p:sp>
        <p:nvSpPr>
          <p:cNvPr id="32" name="原创设计师QQ598969553          _4"/>
          <p:cNvSpPr txBox="1">
            <a:spLocks noChangeArrowheads="1"/>
          </p:cNvSpPr>
          <p:nvPr/>
        </p:nvSpPr>
        <p:spPr bwMode="auto">
          <a:xfrm>
            <a:off x="5653906" y="2708372"/>
            <a:ext cx="5629652" cy="10615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117" tIns="45561" rIns="91117" bIns="45561">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defTabSz="910590" fontAlgn="base">
              <a:lnSpc>
                <a:spcPct val="100000"/>
              </a:lnSpc>
              <a:spcBef>
                <a:spcPct val="0"/>
              </a:spcBef>
              <a:spcAft>
                <a:spcPct val="0"/>
              </a:spcAft>
              <a:buNone/>
            </a:pPr>
            <a:r>
              <a:rPr lang="zh-CN" altLang="en-US" sz="6300" dirty="0" smtClean="0">
                <a:solidFill>
                  <a:srgbClr val="2F5B50"/>
                </a:solidFill>
                <a:latin typeface="微软雅黑" panose="020B0503020204020204" pitchFamily="34" charset="-122"/>
                <a:ea typeface="微软雅黑" panose="020B0503020204020204" pitchFamily="34" charset="-122"/>
              </a:rPr>
              <a:t>特色创新</a:t>
            </a:r>
            <a:endParaRPr lang="zh-CN" altLang="en-US" sz="6300" dirty="0">
              <a:solidFill>
                <a:srgbClr val="2F5B50"/>
              </a:solidFill>
              <a:latin typeface="微软雅黑" panose="020B0503020204020204" pitchFamily="34" charset="-122"/>
              <a:ea typeface="微软雅黑" panose="020B0503020204020204" pitchFamily="34" charset="-122"/>
            </a:endParaRPr>
          </a:p>
        </p:txBody>
      </p:sp>
      <p:sp>
        <p:nvSpPr>
          <p:cNvPr id="33" name="原创设计师QQ598969553          _5"/>
          <p:cNvSpPr>
            <a:spLocks noChangeArrowheads="1"/>
          </p:cNvSpPr>
          <p:nvPr/>
        </p:nvSpPr>
        <p:spPr bwMode="auto">
          <a:xfrm>
            <a:off x="5703243" y="2192297"/>
            <a:ext cx="4367285" cy="412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117" tIns="45561" rIns="91117" bIns="45561">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defTabSz="910590" fontAlgn="base">
              <a:lnSpc>
                <a:spcPct val="120000"/>
              </a:lnSpc>
              <a:spcBef>
                <a:spcPct val="0"/>
              </a:spcBef>
              <a:spcAft>
                <a:spcPct val="0"/>
              </a:spcAft>
              <a:buNone/>
            </a:pPr>
            <a:r>
              <a:rPr lang="en-US" altLang="zh-CN" sz="1700" dirty="0">
                <a:solidFill>
                  <a:srgbClr val="003466"/>
                </a:solidFill>
                <a:latin typeface="Arial" panose="020B0604020202020204" pitchFamily="34" charset="0"/>
                <a:cs typeface="Arial" panose="020B0604020202020204" pitchFamily="34" charset="0"/>
              </a:rPr>
              <a:t>ABOUT OUR BUSINESS</a:t>
            </a:r>
          </a:p>
        </p:txBody>
      </p:sp>
      <p:sp>
        <p:nvSpPr>
          <p:cNvPr id="38" name="直接连接符 11"/>
          <p:cNvSpPr>
            <a:spLocks noChangeShapeType="1"/>
          </p:cNvSpPr>
          <p:nvPr/>
        </p:nvSpPr>
        <p:spPr bwMode="auto">
          <a:xfrm>
            <a:off x="5790455" y="2624026"/>
            <a:ext cx="3168160" cy="1588"/>
          </a:xfrm>
          <a:prstGeom prst="line">
            <a:avLst/>
          </a:prstGeom>
          <a:noFill/>
          <a:ln w="6350" cap="flat" cmpd="sng">
            <a:solidFill>
              <a:srgbClr val="2F5B50"/>
            </a:solidFill>
            <a:prstDash val="dash"/>
            <a:bevel/>
          </a:ln>
          <a:extLst>
            <a:ext uri="{909E8E84-426E-40DD-AFC4-6F175D3DCCD1}">
              <a14:hiddenFill xmlns:a14="http://schemas.microsoft.com/office/drawing/2010/main">
                <a:noFill/>
              </a14:hiddenFill>
            </a:ext>
          </a:extLst>
        </p:spPr>
        <p:txBody>
          <a:bodyPr lIns="86479" tIns="43238" rIns="86479" bIns="43238"/>
          <a:lstStyle/>
          <a:p>
            <a:pPr defTabSz="864235" fontAlgn="base">
              <a:spcBef>
                <a:spcPct val="0"/>
              </a:spcBef>
              <a:spcAft>
                <a:spcPct val="0"/>
              </a:spcAft>
            </a:pPr>
            <a:endParaRPr lang="zh-CN" altLang="en-US" sz="1900">
              <a:solidFill>
                <a:srgbClr val="003466"/>
              </a:solidFill>
              <a:latin typeface="Arial" panose="020B0604020202020204" pitchFamily="34" charset="0"/>
              <a:sym typeface="Arial" panose="020B0604020202020204" pitchFamily="34" charset="0"/>
            </a:endParaRPr>
          </a:p>
        </p:txBody>
      </p:sp>
    </p:spTree>
    <p:extLst>
      <p:ext uri="{BB962C8B-B14F-4D97-AF65-F5344CB8AC3E}">
        <p14:creationId xmlns:p14="http://schemas.microsoft.com/office/powerpoint/2010/main" val="1862977433"/>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barn(inVertical)">
                                      <p:cBhvr>
                                        <p:cTn id="10" dur="500"/>
                                        <p:tgtEl>
                                          <p:spTgt spid="7"/>
                                        </p:tgtEl>
                                      </p:cBhvr>
                                    </p:animEffect>
                                  </p:childTnLst>
                                </p:cTn>
                              </p:par>
                            </p:childTnLst>
                          </p:cTn>
                        </p:par>
                        <p:par>
                          <p:cTn id="11" fill="hold">
                            <p:stCondLst>
                              <p:cond delay="500"/>
                            </p:stCondLst>
                            <p:childTnLst>
                              <p:par>
                                <p:cTn id="12" presetID="22" presetClass="entr" presetSubtype="4" fill="hold" nodeType="after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wipe(down)">
                                      <p:cBhvr>
                                        <p:cTn id="14" dur="500"/>
                                        <p:tgtEl>
                                          <p:spTgt spid="4"/>
                                        </p:tgtEl>
                                      </p:cBhvr>
                                    </p:animEffect>
                                  </p:childTnLst>
                                </p:cTn>
                              </p:par>
                            </p:childTnLst>
                          </p:cTn>
                        </p:par>
                        <p:par>
                          <p:cTn id="15" fill="hold">
                            <p:stCondLst>
                              <p:cond delay="1000"/>
                            </p:stCondLst>
                            <p:childTnLst>
                              <p:par>
                                <p:cTn id="16" presetID="42" presetClass="entr" presetSubtype="0" fill="hold" grpId="0" nodeType="afterEffect">
                                  <p:stCondLst>
                                    <p:cond delay="0"/>
                                  </p:stCondLst>
                                  <p:childTnLst>
                                    <p:set>
                                      <p:cBhvr>
                                        <p:cTn id="17" dur="1" fill="hold">
                                          <p:stCondLst>
                                            <p:cond delay="0"/>
                                          </p:stCondLst>
                                        </p:cTn>
                                        <p:tgtEl>
                                          <p:spTgt spid="33"/>
                                        </p:tgtEl>
                                        <p:attrNameLst>
                                          <p:attrName>style.visibility</p:attrName>
                                        </p:attrNameLst>
                                      </p:cBhvr>
                                      <p:to>
                                        <p:strVal val="visible"/>
                                      </p:to>
                                    </p:set>
                                    <p:animEffect transition="in" filter="fade">
                                      <p:cBhvr>
                                        <p:cTn id="18" dur="1000"/>
                                        <p:tgtEl>
                                          <p:spTgt spid="33"/>
                                        </p:tgtEl>
                                      </p:cBhvr>
                                    </p:animEffect>
                                    <p:anim calcmode="lin" valueType="num">
                                      <p:cBhvr>
                                        <p:cTn id="19" dur="1000" fill="hold"/>
                                        <p:tgtEl>
                                          <p:spTgt spid="33"/>
                                        </p:tgtEl>
                                        <p:attrNameLst>
                                          <p:attrName>ppt_x</p:attrName>
                                        </p:attrNameLst>
                                      </p:cBhvr>
                                      <p:tavLst>
                                        <p:tav tm="0">
                                          <p:val>
                                            <p:strVal val="#ppt_x"/>
                                          </p:val>
                                        </p:tav>
                                        <p:tav tm="100000">
                                          <p:val>
                                            <p:strVal val="#ppt_x"/>
                                          </p:val>
                                        </p:tav>
                                      </p:tavLst>
                                    </p:anim>
                                    <p:anim calcmode="lin" valueType="num">
                                      <p:cBhvr>
                                        <p:cTn id="20" dur="1000" fill="hold"/>
                                        <p:tgtEl>
                                          <p:spTgt spid="33"/>
                                        </p:tgtEl>
                                        <p:attrNameLst>
                                          <p:attrName>ppt_y</p:attrName>
                                        </p:attrNameLst>
                                      </p:cBhvr>
                                      <p:tavLst>
                                        <p:tav tm="0">
                                          <p:val>
                                            <p:strVal val="#ppt_y+.1"/>
                                          </p:val>
                                        </p:tav>
                                        <p:tav tm="100000">
                                          <p:val>
                                            <p:strVal val="#ppt_y"/>
                                          </p:val>
                                        </p:tav>
                                      </p:tavLst>
                                    </p:anim>
                                  </p:childTnLst>
                                </p:cTn>
                              </p:par>
                            </p:childTnLst>
                          </p:cTn>
                        </p:par>
                        <p:par>
                          <p:cTn id="21" fill="hold">
                            <p:stCondLst>
                              <p:cond delay="2000"/>
                            </p:stCondLst>
                            <p:childTnLst>
                              <p:par>
                                <p:cTn id="22" presetID="2" presetClass="entr" presetSubtype="8" fill="hold" grpId="0" nodeType="afterEffect">
                                  <p:stCondLst>
                                    <p:cond delay="0"/>
                                  </p:stCondLst>
                                  <p:childTnLst>
                                    <p:set>
                                      <p:cBhvr>
                                        <p:cTn id="23" dur="1" fill="hold">
                                          <p:stCondLst>
                                            <p:cond delay="0"/>
                                          </p:stCondLst>
                                        </p:cTn>
                                        <p:tgtEl>
                                          <p:spTgt spid="38"/>
                                        </p:tgtEl>
                                        <p:attrNameLst>
                                          <p:attrName>style.visibility</p:attrName>
                                        </p:attrNameLst>
                                      </p:cBhvr>
                                      <p:to>
                                        <p:strVal val="visible"/>
                                      </p:to>
                                    </p:set>
                                    <p:anim calcmode="lin" valueType="num">
                                      <p:cBhvr additive="base">
                                        <p:cTn id="24" dur="500" fill="hold"/>
                                        <p:tgtEl>
                                          <p:spTgt spid="38"/>
                                        </p:tgtEl>
                                        <p:attrNameLst>
                                          <p:attrName>ppt_x</p:attrName>
                                        </p:attrNameLst>
                                      </p:cBhvr>
                                      <p:tavLst>
                                        <p:tav tm="0">
                                          <p:val>
                                            <p:strVal val="0-#ppt_w/2"/>
                                          </p:val>
                                        </p:tav>
                                        <p:tav tm="100000">
                                          <p:val>
                                            <p:strVal val="#ppt_x"/>
                                          </p:val>
                                        </p:tav>
                                      </p:tavLst>
                                    </p:anim>
                                    <p:anim calcmode="lin" valueType="num">
                                      <p:cBhvr additive="base">
                                        <p:cTn id="25" dur="500" fill="hold"/>
                                        <p:tgtEl>
                                          <p:spTgt spid="38"/>
                                        </p:tgtEl>
                                        <p:attrNameLst>
                                          <p:attrName>ppt_y</p:attrName>
                                        </p:attrNameLst>
                                      </p:cBhvr>
                                      <p:tavLst>
                                        <p:tav tm="0">
                                          <p:val>
                                            <p:strVal val="#ppt_y"/>
                                          </p:val>
                                        </p:tav>
                                        <p:tav tm="100000">
                                          <p:val>
                                            <p:strVal val="#ppt_y"/>
                                          </p:val>
                                        </p:tav>
                                      </p:tavLst>
                                    </p:anim>
                                  </p:childTnLst>
                                </p:cTn>
                              </p:par>
                            </p:childTnLst>
                          </p:cTn>
                        </p:par>
                        <p:par>
                          <p:cTn id="26" fill="hold">
                            <p:stCondLst>
                              <p:cond delay="2500"/>
                            </p:stCondLst>
                            <p:childTnLst>
                              <p:par>
                                <p:cTn id="27" presetID="14" presetClass="entr" presetSubtype="10" fill="hold" grpId="0" nodeType="afterEffect">
                                  <p:stCondLst>
                                    <p:cond delay="0"/>
                                  </p:stCondLst>
                                  <p:childTnLst>
                                    <p:set>
                                      <p:cBhvr>
                                        <p:cTn id="28" dur="1" fill="hold">
                                          <p:stCondLst>
                                            <p:cond delay="0"/>
                                          </p:stCondLst>
                                        </p:cTn>
                                        <p:tgtEl>
                                          <p:spTgt spid="32"/>
                                        </p:tgtEl>
                                        <p:attrNameLst>
                                          <p:attrName>style.visibility</p:attrName>
                                        </p:attrNameLst>
                                      </p:cBhvr>
                                      <p:to>
                                        <p:strVal val="visible"/>
                                      </p:to>
                                    </p:set>
                                    <p:animEffect transition="in" filter="randombar(horizontal)">
                                      <p:cBhvr>
                                        <p:cTn id="29"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32" grpId="0"/>
      <p:bldP spid="33" grpId="0"/>
      <p:bldP spid="38"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380744" y="201168"/>
            <a:ext cx="2139696" cy="400110"/>
          </a:xfrm>
          <a:prstGeom prst="rect">
            <a:avLst/>
          </a:prstGeom>
          <a:noFill/>
        </p:spPr>
        <p:txBody>
          <a:bodyPr wrap="square" rtlCol="0">
            <a:spAutoFit/>
          </a:bodyPr>
          <a:lstStyle/>
          <a:p>
            <a:r>
              <a:rPr lang="zh-CN" altLang="en-US" sz="2000" dirty="0">
                <a:latin typeface="微软雅黑" panose="020B0503020204020204" pitchFamily="34" charset="-122"/>
                <a:ea typeface="微软雅黑" panose="020B0503020204020204" pitchFamily="34" charset="-122"/>
              </a:rPr>
              <a:t>功能设计</a:t>
            </a:r>
          </a:p>
        </p:txBody>
      </p:sp>
      <p:pic>
        <p:nvPicPr>
          <p:cNvPr id="1026" name="Picture 2" descr="功能架构图"/>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6639" y="1255903"/>
            <a:ext cx="5270500" cy="527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文本框 2"/>
          <p:cNvSpPr txBox="1"/>
          <p:nvPr/>
        </p:nvSpPr>
        <p:spPr>
          <a:xfrm>
            <a:off x="6336792" y="1189101"/>
            <a:ext cx="5148072" cy="4985980"/>
          </a:xfrm>
          <a:prstGeom prst="rect">
            <a:avLst/>
          </a:prstGeom>
          <a:noFill/>
        </p:spPr>
        <p:txBody>
          <a:bodyPr wrap="square" rtlCol="0">
            <a:spAutoFit/>
          </a:bodyPr>
          <a:lstStyle/>
          <a:p>
            <a:r>
              <a:rPr lang="zh-CN" altLang="en-US" sz="2000" dirty="0" smtClean="0">
                <a:latin typeface="微软雅黑" panose="020B0503020204020204" pitchFamily="34" charset="-122"/>
                <a:ea typeface="微软雅黑" panose="020B0503020204020204" pitchFamily="34" charset="-122"/>
              </a:rPr>
              <a:t>“</a:t>
            </a:r>
            <a:r>
              <a:rPr lang="zh-CN" altLang="zh-CN" sz="2000" dirty="0" smtClean="0">
                <a:latin typeface="微软雅黑" panose="020B0503020204020204" pitchFamily="34" charset="-122"/>
                <a:ea typeface="微软雅黑" panose="020B0503020204020204" pitchFamily="34" charset="-122"/>
              </a:rPr>
              <a:t>无微不至</a:t>
            </a:r>
            <a:r>
              <a:rPr lang="zh-CN" altLang="zh-CN" sz="2000" dirty="0">
                <a:latin typeface="微软雅黑" panose="020B0503020204020204" pitchFamily="34" charset="-122"/>
                <a:ea typeface="微软雅黑" panose="020B0503020204020204" pitchFamily="34" charset="-122"/>
              </a:rPr>
              <a:t>的阅读助手”是具有以下功能的项目</a:t>
            </a:r>
            <a:r>
              <a:rPr lang="zh-CN" altLang="zh-CN" sz="2000" dirty="0" smtClean="0">
                <a:latin typeface="微软雅黑" panose="020B0503020204020204" pitchFamily="34" charset="-122"/>
                <a:ea typeface="微软雅黑" panose="020B0503020204020204" pitchFamily="34" charset="-122"/>
              </a:rPr>
              <a:t>：</a:t>
            </a:r>
            <a:endParaRPr lang="en-US" altLang="zh-CN" sz="2000" dirty="0" smtClean="0">
              <a:latin typeface="微软雅黑" panose="020B0503020204020204" pitchFamily="34" charset="-122"/>
              <a:ea typeface="微软雅黑" panose="020B0503020204020204" pitchFamily="34" charset="-122"/>
            </a:endParaRPr>
          </a:p>
          <a:p>
            <a:endParaRPr lang="en-US" altLang="zh-CN" sz="2000" dirty="0">
              <a:latin typeface="微软雅黑" panose="020B0503020204020204" pitchFamily="34" charset="-122"/>
              <a:ea typeface="微软雅黑" panose="020B0503020204020204" pitchFamily="34" charset="-122"/>
            </a:endParaRPr>
          </a:p>
          <a:p>
            <a:endParaRPr lang="en-US" altLang="zh-CN" sz="2000" dirty="0" smtClean="0">
              <a:latin typeface="微软雅黑" panose="020B0503020204020204" pitchFamily="34" charset="-122"/>
              <a:ea typeface="微软雅黑" panose="020B0503020204020204" pitchFamily="34" charset="-122"/>
            </a:endParaRPr>
          </a:p>
          <a:p>
            <a:endParaRPr lang="en-US" altLang="zh-CN" sz="2000" dirty="0">
              <a:latin typeface="微软雅黑" panose="020B0503020204020204" pitchFamily="34" charset="-122"/>
              <a:ea typeface="微软雅黑" panose="020B0503020204020204" pitchFamily="34" charset="-122"/>
            </a:endParaRPr>
          </a:p>
          <a:p>
            <a:endParaRPr lang="zh-CN" altLang="zh-CN" sz="2000" dirty="0">
              <a:latin typeface="微软雅黑" panose="020B0503020204020204" pitchFamily="34" charset="-122"/>
              <a:ea typeface="微软雅黑" panose="020B0503020204020204" pitchFamily="34" charset="-122"/>
            </a:endParaRPr>
          </a:p>
          <a:p>
            <a:r>
              <a:rPr lang="zh-CN" altLang="zh-CN"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1</a:t>
            </a:r>
            <a:r>
              <a:rPr lang="zh-CN" altLang="zh-CN" sz="2000" dirty="0">
                <a:latin typeface="微软雅黑" panose="020B0503020204020204" pitchFamily="34" charset="-122"/>
                <a:ea typeface="微软雅黑" panose="020B0503020204020204" pitchFamily="34" charset="-122"/>
              </a:rPr>
              <a:t>）</a:t>
            </a:r>
            <a:r>
              <a:rPr lang="zh-CN" altLang="zh-CN" sz="2000" dirty="0" smtClean="0">
                <a:latin typeface="微软雅黑" panose="020B0503020204020204" pitchFamily="34" charset="-122"/>
                <a:ea typeface="微软雅黑" panose="020B0503020204020204" pitchFamily="34" charset="-122"/>
              </a:rPr>
              <a:t>用户</a:t>
            </a:r>
            <a:r>
              <a:rPr lang="zh-CN" altLang="en-US" sz="2000" dirty="0" smtClean="0">
                <a:latin typeface="微软雅黑" panose="020B0503020204020204" pitchFamily="34" charset="-122"/>
                <a:ea typeface="微软雅黑" panose="020B0503020204020204" pitchFamily="34" charset="-122"/>
              </a:rPr>
              <a:t>层面</a:t>
            </a:r>
            <a:endParaRPr lang="zh-CN" altLang="zh-CN" sz="2000" dirty="0">
              <a:latin typeface="微软雅黑" panose="020B0503020204020204" pitchFamily="34" charset="-122"/>
              <a:ea typeface="微软雅黑" panose="020B0503020204020204" pitchFamily="34" charset="-122"/>
            </a:endParaRPr>
          </a:p>
          <a:p>
            <a:r>
              <a:rPr lang="zh-CN" altLang="en-US" sz="2000" dirty="0" smtClean="0">
                <a:latin typeface="微软雅黑" panose="020B0503020204020204" pitchFamily="34" charset="-122"/>
                <a:ea typeface="微软雅黑" panose="020B0503020204020204" pitchFamily="34" charset="-122"/>
              </a:rPr>
              <a:t> 关键词检索，分类检索</a:t>
            </a:r>
            <a:r>
              <a:rPr lang="zh-CN" altLang="zh-CN" sz="2000" dirty="0" smtClean="0">
                <a:latin typeface="微软雅黑" panose="020B0503020204020204" pitchFamily="34" charset="-122"/>
                <a:ea typeface="微软雅黑" panose="020B0503020204020204" pitchFamily="34" charset="-122"/>
              </a:rPr>
              <a:t>；</a:t>
            </a:r>
            <a:r>
              <a:rPr lang="zh-CN" altLang="zh-CN" sz="2000" dirty="0">
                <a:latin typeface="微软雅黑" panose="020B0503020204020204" pitchFamily="34" charset="-122"/>
                <a:ea typeface="微软雅黑" panose="020B0503020204020204" pitchFamily="34" charset="-122"/>
              </a:rPr>
              <a:t>注册，登录，借阅，归还；资讯推送，分享</a:t>
            </a:r>
            <a:r>
              <a:rPr lang="zh-CN" altLang="zh-CN" sz="2000" dirty="0" smtClean="0">
                <a:latin typeface="微软雅黑" panose="020B0503020204020204" pitchFamily="34" charset="-122"/>
                <a:ea typeface="微软雅黑" panose="020B0503020204020204" pitchFamily="34" charset="-122"/>
              </a:rPr>
              <a:t>。</a:t>
            </a:r>
            <a:endParaRPr lang="en-US" altLang="zh-CN" sz="2000" dirty="0" smtClean="0">
              <a:latin typeface="微软雅黑" panose="020B0503020204020204" pitchFamily="34" charset="-122"/>
              <a:ea typeface="微软雅黑" panose="020B0503020204020204" pitchFamily="34" charset="-122"/>
            </a:endParaRPr>
          </a:p>
          <a:p>
            <a:endParaRPr lang="zh-CN" altLang="zh-CN" sz="2000" dirty="0">
              <a:latin typeface="微软雅黑" panose="020B0503020204020204" pitchFamily="34" charset="-122"/>
              <a:ea typeface="微软雅黑" panose="020B0503020204020204" pitchFamily="34" charset="-122"/>
            </a:endParaRPr>
          </a:p>
          <a:p>
            <a:r>
              <a:rPr lang="zh-CN" altLang="zh-CN"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2</a:t>
            </a:r>
            <a:r>
              <a:rPr lang="zh-CN" altLang="zh-CN" sz="2000" dirty="0">
                <a:latin typeface="微软雅黑" panose="020B0503020204020204" pitchFamily="34" charset="-122"/>
                <a:ea typeface="微软雅黑" panose="020B0503020204020204" pitchFamily="34" charset="-122"/>
              </a:rPr>
              <a:t>）图书</a:t>
            </a:r>
            <a:r>
              <a:rPr lang="zh-CN" altLang="zh-CN" sz="2000" dirty="0" smtClean="0">
                <a:latin typeface="微软雅黑" panose="020B0503020204020204" pitchFamily="34" charset="-122"/>
                <a:ea typeface="微软雅黑" panose="020B0503020204020204" pitchFamily="34" charset="-122"/>
              </a:rPr>
              <a:t>管理员</a:t>
            </a:r>
            <a:r>
              <a:rPr lang="zh-CN" altLang="en-US" sz="2000" dirty="0" smtClean="0">
                <a:latin typeface="微软雅黑" panose="020B0503020204020204" pitchFamily="34" charset="-122"/>
                <a:ea typeface="微软雅黑" panose="020B0503020204020204" pitchFamily="34" charset="-122"/>
              </a:rPr>
              <a:t>层面</a:t>
            </a:r>
            <a:endParaRPr lang="zh-CN" altLang="zh-CN" sz="2000" dirty="0">
              <a:latin typeface="微软雅黑" panose="020B0503020204020204" pitchFamily="34" charset="-122"/>
              <a:ea typeface="微软雅黑" panose="020B0503020204020204" pitchFamily="34" charset="-122"/>
            </a:endParaRPr>
          </a:p>
          <a:p>
            <a:r>
              <a:rPr lang="zh-CN" altLang="zh-CN" sz="2000" dirty="0">
                <a:latin typeface="微软雅黑" panose="020B0503020204020204" pitchFamily="34" charset="-122"/>
                <a:ea typeface="微软雅黑" panose="020B0503020204020204" pitchFamily="34" charset="-122"/>
              </a:rPr>
              <a:t>借阅确认，归还</a:t>
            </a:r>
            <a:r>
              <a:rPr lang="zh-CN" altLang="zh-CN" sz="2000" dirty="0" smtClean="0">
                <a:latin typeface="微软雅黑" panose="020B0503020204020204" pitchFamily="34" charset="-122"/>
                <a:ea typeface="微软雅黑" panose="020B0503020204020204" pitchFamily="34" charset="-122"/>
              </a:rPr>
              <a:t>确认</a:t>
            </a:r>
            <a:endParaRPr lang="en-US" altLang="zh-CN" sz="2000" dirty="0" smtClean="0">
              <a:latin typeface="微软雅黑" panose="020B0503020204020204" pitchFamily="34" charset="-122"/>
              <a:ea typeface="微软雅黑" panose="020B0503020204020204" pitchFamily="34" charset="-122"/>
            </a:endParaRPr>
          </a:p>
          <a:p>
            <a:endParaRPr lang="zh-CN" altLang="zh-CN" sz="2000" dirty="0">
              <a:latin typeface="微软雅黑" panose="020B0503020204020204" pitchFamily="34" charset="-122"/>
              <a:ea typeface="微软雅黑" panose="020B0503020204020204" pitchFamily="34" charset="-122"/>
            </a:endParaRPr>
          </a:p>
          <a:p>
            <a:r>
              <a:rPr lang="zh-CN" altLang="zh-CN"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3</a:t>
            </a:r>
            <a:r>
              <a:rPr lang="zh-CN" altLang="zh-CN" sz="2000" dirty="0">
                <a:latin typeface="微软雅黑" panose="020B0503020204020204" pitchFamily="34" charset="-122"/>
                <a:ea typeface="微软雅黑" panose="020B0503020204020204" pitchFamily="34" charset="-122"/>
              </a:rPr>
              <a:t>）数据管理</a:t>
            </a:r>
            <a:r>
              <a:rPr lang="zh-CN" altLang="zh-CN" sz="2000" dirty="0" smtClean="0">
                <a:latin typeface="微软雅黑" panose="020B0503020204020204" pitchFamily="34" charset="-122"/>
                <a:ea typeface="微软雅黑" panose="020B0503020204020204" pitchFamily="34" charset="-122"/>
              </a:rPr>
              <a:t>员</a:t>
            </a:r>
            <a:r>
              <a:rPr lang="zh-CN" altLang="en-US" sz="2000" dirty="0" smtClean="0">
                <a:latin typeface="微软雅黑" panose="020B0503020204020204" pitchFamily="34" charset="-122"/>
                <a:ea typeface="微软雅黑" panose="020B0503020204020204" pitchFamily="34" charset="-122"/>
              </a:rPr>
              <a:t>层面</a:t>
            </a:r>
            <a:endParaRPr lang="zh-CN" altLang="zh-CN" sz="2000" dirty="0">
              <a:latin typeface="微软雅黑" panose="020B0503020204020204" pitchFamily="34" charset="-122"/>
              <a:ea typeface="微软雅黑" panose="020B0503020204020204" pitchFamily="34" charset="-122"/>
            </a:endParaRPr>
          </a:p>
          <a:p>
            <a:r>
              <a:rPr lang="zh-CN" altLang="zh-CN" sz="2000" dirty="0">
                <a:latin typeface="微软雅黑" panose="020B0503020204020204" pitchFamily="34" charset="-122"/>
                <a:ea typeface="微软雅黑" panose="020B0503020204020204" pitchFamily="34" charset="-122"/>
              </a:rPr>
              <a:t>图书资讯管理，图书信息管理。</a:t>
            </a:r>
          </a:p>
          <a:p>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87702410"/>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371600" y="201168"/>
            <a:ext cx="2423160" cy="400110"/>
          </a:xfrm>
          <a:prstGeom prst="rect">
            <a:avLst/>
          </a:prstGeom>
          <a:noFill/>
        </p:spPr>
        <p:txBody>
          <a:bodyPr wrap="square" rtlCol="0">
            <a:spAutoFit/>
          </a:bodyPr>
          <a:lstStyle/>
          <a:p>
            <a:r>
              <a:rPr lang="zh-CN" altLang="en-US" sz="2000" dirty="0" smtClean="0">
                <a:latin typeface="微软雅黑" panose="020B0503020204020204" pitchFamily="34" charset="-122"/>
                <a:ea typeface="微软雅黑" panose="020B0503020204020204" pitchFamily="34" charset="-122"/>
              </a:rPr>
              <a:t>开发理念及分析</a:t>
            </a:r>
            <a:endParaRPr lang="zh-CN" altLang="en-US" sz="2000" dirty="0">
              <a:latin typeface="微软雅黑" panose="020B0503020204020204" pitchFamily="34" charset="-122"/>
              <a:ea typeface="微软雅黑" panose="020B0503020204020204" pitchFamily="34" charset="-122"/>
            </a:endParaRPr>
          </a:p>
        </p:txBody>
      </p:sp>
      <p:sp>
        <p:nvSpPr>
          <p:cNvPr id="5" name="文本框 4"/>
          <p:cNvSpPr txBox="1"/>
          <p:nvPr/>
        </p:nvSpPr>
        <p:spPr>
          <a:xfrm>
            <a:off x="210312" y="1207008"/>
            <a:ext cx="11603736" cy="5539978"/>
          </a:xfrm>
          <a:prstGeom prst="rect">
            <a:avLst/>
          </a:prstGeom>
          <a:noFill/>
        </p:spPr>
        <p:txBody>
          <a:bodyPr wrap="square" rtlCol="0">
            <a:spAutoFit/>
          </a:bodyPr>
          <a:lstStyle/>
          <a:p>
            <a:r>
              <a:rPr lang="en-US" altLang="zh-CN" sz="2800" dirty="0" smtClean="0">
                <a:latin typeface="微软雅黑" panose="020B0503020204020204" pitchFamily="34" charset="-122"/>
                <a:ea typeface="微软雅黑" panose="020B0503020204020204" pitchFamily="34" charset="-122"/>
              </a:rPr>
              <a:t>    </a:t>
            </a:r>
            <a:r>
              <a:rPr lang="zh-CN" altLang="zh-CN" sz="2800" dirty="0" smtClean="0">
                <a:latin typeface="微软雅黑" panose="020B0503020204020204" pitchFamily="34" charset="-122"/>
                <a:ea typeface="微软雅黑" panose="020B0503020204020204" pitchFamily="34" charset="-122"/>
              </a:rPr>
              <a:t>一方面</a:t>
            </a:r>
            <a:r>
              <a:rPr lang="zh-CN" altLang="zh-CN" sz="2800" dirty="0">
                <a:latin typeface="微软雅黑" panose="020B0503020204020204" pitchFamily="34" charset="-122"/>
                <a:ea typeface="微软雅黑" panose="020B0503020204020204" pitchFamily="34" charset="-122"/>
              </a:rPr>
              <a:t>，微信小程序作为某类轻应用，其具有轻便，用户黏性低等特点；因此在我们看来，微信小程序更加适合做一个功能单一，维护简单的功能性应用；另一方面，图书馆管理这一功能直接又使得该项目有信息集成的性质，那么如何保证以一种尽可能控制成本的方法将一系列图书信息和资讯在没有足够稳定的线下，线上平台的支撑的情况下完成以上需求</a:t>
            </a:r>
            <a:r>
              <a:rPr lang="zh-CN" altLang="zh-CN" sz="2800" dirty="0" smtClean="0">
                <a:latin typeface="微软雅黑" panose="020B0503020204020204" pitchFamily="34" charset="-122"/>
                <a:ea typeface="微软雅黑" panose="020B0503020204020204" pitchFamily="34" charset="-122"/>
              </a:rPr>
              <a:t>，</a:t>
            </a:r>
            <a:r>
              <a:rPr lang="zh-CN" altLang="en-US" sz="2800" dirty="0">
                <a:latin typeface="微软雅黑" panose="020B0503020204020204" pitchFamily="34" charset="-122"/>
                <a:ea typeface="微软雅黑" panose="020B0503020204020204" pitchFamily="34" charset="-122"/>
              </a:rPr>
              <a:t>成了</a:t>
            </a:r>
            <a:r>
              <a:rPr lang="zh-CN" altLang="zh-CN" sz="2800" dirty="0" smtClean="0">
                <a:latin typeface="微软雅黑" panose="020B0503020204020204" pitchFamily="34" charset="-122"/>
                <a:ea typeface="微软雅黑" panose="020B0503020204020204" pitchFamily="34" charset="-122"/>
              </a:rPr>
              <a:t>个</a:t>
            </a:r>
            <a:r>
              <a:rPr lang="zh-CN" altLang="zh-CN" sz="2800" dirty="0">
                <a:latin typeface="微软雅黑" panose="020B0503020204020204" pitchFamily="34" charset="-122"/>
                <a:ea typeface="微软雅黑" panose="020B0503020204020204" pitchFamily="34" charset="-122"/>
              </a:rPr>
              <a:t>严重的问题</a:t>
            </a:r>
            <a:r>
              <a:rPr lang="zh-CN" altLang="zh-CN" sz="2800" dirty="0" smtClean="0">
                <a:latin typeface="微软雅黑" panose="020B0503020204020204" pitchFamily="34" charset="-122"/>
                <a:ea typeface="微软雅黑" panose="020B0503020204020204" pitchFamily="34" charset="-122"/>
              </a:rPr>
              <a:t>。</a:t>
            </a:r>
            <a:r>
              <a:rPr lang="zh-CN" altLang="en-US" sz="2800" dirty="0" smtClean="0">
                <a:latin typeface="微软雅黑" panose="020B0503020204020204" pitchFamily="34" charset="-122"/>
                <a:ea typeface="微软雅黑" panose="020B0503020204020204" pitchFamily="34" charset="-122"/>
              </a:rPr>
              <a:t>同时，如何增加用户的黏性也成为了我们接下来开发中需要考虑的东西。</a:t>
            </a:r>
            <a:endParaRPr lang="zh-CN" altLang="zh-CN" sz="2800" dirty="0">
              <a:latin typeface="微软雅黑" panose="020B0503020204020204" pitchFamily="34" charset="-122"/>
              <a:ea typeface="微软雅黑" panose="020B0503020204020204" pitchFamily="34" charset="-122"/>
            </a:endParaRPr>
          </a:p>
          <a:p>
            <a:r>
              <a:rPr lang="en-US" altLang="zh-CN" sz="2800" dirty="0" smtClean="0">
                <a:latin typeface="微软雅黑" panose="020B0503020204020204" pitchFamily="34" charset="-122"/>
                <a:ea typeface="微软雅黑" panose="020B0503020204020204" pitchFamily="34" charset="-122"/>
              </a:rPr>
              <a:t>    </a:t>
            </a:r>
          </a:p>
          <a:p>
            <a:r>
              <a:rPr lang="en-US" altLang="zh-CN" sz="2800" dirty="0">
                <a:latin typeface="微软雅黑" panose="020B0503020204020204" pitchFamily="34" charset="-122"/>
                <a:ea typeface="微软雅黑" panose="020B0503020204020204" pitchFamily="34" charset="-122"/>
              </a:rPr>
              <a:t> </a:t>
            </a:r>
            <a:r>
              <a:rPr lang="en-US" altLang="zh-CN" sz="2800" dirty="0" smtClean="0">
                <a:latin typeface="微软雅黑" panose="020B0503020204020204" pitchFamily="34" charset="-122"/>
                <a:ea typeface="微软雅黑" panose="020B0503020204020204" pitchFamily="34" charset="-122"/>
              </a:rPr>
              <a:t>   </a:t>
            </a:r>
            <a:r>
              <a:rPr lang="zh-CN" altLang="zh-CN" sz="2800" dirty="0" smtClean="0">
                <a:latin typeface="微软雅黑" panose="020B0503020204020204" pitchFamily="34" charset="-122"/>
                <a:ea typeface="微软雅黑" panose="020B0503020204020204" pitchFamily="34" charset="-122"/>
              </a:rPr>
              <a:t>作为</a:t>
            </a:r>
            <a:r>
              <a:rPr lang="zh-CN" altLang="zh-CN" sz="2800" dirty="0">
                <a:latin typeface="微软雅黑" panose="020B0503020204020204" pitchFamily="34" charset="-122"/>
                <a:ea typeface="微软雅黑" panose="020B0503020204020204" pitchFamily="34" charset="-122"/>
              </a:rPr>
              <a:t>大二的学生，我们没有足够的时间精力进行完整的开发周期规划。因此，我们采取了一种类似于“</a:t>
            </a:r>
            <a:r>
              <a:rPr lang="en-US" altLang="zh-CN" sz="2800" dirty="0" err="1">
                <a:latin typeface="微软雅黑" panose="020B0503020204020204" pitchFamily="34" charset="-122"/>
                <a:ea typeface="微软雅黑" panose="020B0503020204020204" pitchFamily="34" charset="-122"/>
              </a:rPr>
              <a:t>xp</a:t>
            </a:r>
            <a:r>
              <a:rPr lang="zh-CN" altLang="zh-CN" sz="2800" dirty="0">
                <a:latin typeface="微软雅黑" panose="020B0503020204020204" pitchFamily="34" charset="-122"/>
                <a:ea typeface="微软雅黑" panose="020B0503020204020204" pitchFamily="34" charset="-122"/>
              </a:rPr>
              <a:t>极限编程”的开发模式：先讨论明确出核心业务，之后再以此为基础开发出尽可能满足需求的项目原型，之后若时间充裕再针对原型系统进行迭代修正和优化，直到最终版本完成。</a:t>
            </a:r>
          </a:p>
          <a:p>
            <a:endParaRPr lang="zh-CN" altLang="en-US" dirty="0"/>
          </a:p>
        </p:txBody>
      </p:sp>
    </p:spTree>
    <p:extLst>
      <p:ext uri="{BB962C8B-B14F-4D97-AF65-F5344CB8AC3E}">
        <p14:creationId xmlns:p14="http://schemas.microsoft.com/office/powerpoint/2010/main" val="1385195589"/>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316736" y="192024"/>
            <a:ext cx="2743200" cy="400110"/>
          </a:xfrm>
          <a:prstGeom prst="rect">
            <a:avLst/>
          </a:prstGeom>
          <a:noFill/>
        </p:spPr>
        <p:txBody>
          <a:bodyPr wrap="square" rtlCol="0">
            <a:spAutoFit/>
          </a:bodyPr>
          <a:lstStyle/>
          <a:p>
            <a:r>
              <a:rPr lang="zh-CN" altLang="en-US" sz="2000" dirty="0" smtClean="0">
                <a:latin typeface="微软雅黑" panose="020B0503020204020204" pitchFamily="34" charset="-122"/>
                <a:ea typeface="微软雅黑" panose="020B0503020204020204" pitchFamily="34" charset="-122"/>
              </a:rPr>
              <a:t>技术标准</a:t>
            </a:r>
            <a:endParaRPr lang="zh-CN" altLang="en-US" sz="2000" dirty="0">
              <a:latin typeface="微软雅黑" panose="020B0503020204020204" pitchFamily="34" charset="-122"/>
              <a:ea typeface="微软雅黑" panose="020B0503020204020204" pitchFamily="34" charset="-122"/>
            </a:endParaRPr>
          </a:p>
        </p:txBody>
      </p:sp>
      <p:sp>
        <p:nvSpPr>
          <p:cNvPr id="3" name="文本框 2"/>
          <p:cNvSpPr txBox="1"/>
          <p:nvPr/>
        </p:nvSpPr>
        <p:spPr>
          <a:xfrm>
            <a:off x="182880" y="1801368"/>
            <a:ext cx="11923776" cy="3323987"/>
          </a:xfrm>
          <a:prstGeom prst="rect">
            <a:avLst/>
          </a:prstGeom>
          <a:noFill/>
        </p:spPr>
        <p:txBody>
          <a:bodyPr wrap="square" rtlCol="0">
            <a:spAutoFit/>
          </a:bodyPr>
          <a:lstStyle/>
          <a:p>
            <a:pPr lvl="0"/>
            <a:r>
              <a:rPr lang="zh-CN" altLang="zh-CN" sz="2400" dirty="0">
                <a:latin typeface="微软雅黑" panose="020B0503020204020204" pitchFamily="34" charset="-122"/>
                <a:ea typeface="微软雅黑" panose="020B0503020204020204" pitchFamily="34" charset="-122"/>
              </a:rPr>
              <a:t>前端：</a:t>
            </a:r>
          </a:p>
          <a:p>
            <a:r>
              <a:rPr lang="en-US" altLang="zh-CN" sz="2400" dirty="0">
                <a:latin typeface="微软雅黑" panose="020B0503020204020204" pitchFamily="34" charset="-122"/>
                <a:ea typeface="微软雅黑" panose="020B0503020204020204" pitchFamily="34" charset="-122"/>
              </a:rPr>
              <a:t>Html</a:t>
            </a:r>
            <a:r>
              <a:rPr lang="zh-CN" altLang="zh-CN" sz="2400" dirty="0">
                <a:latin typeface="微软雅黑" panose="020B0503020204020204" pitchFamily="34" charset="-122"/>
                <a:ea typeface="微软雅黑" panose="020B0503020204020204" pitchFamily="34" charset="-122"/>
              </a:rPr>
              <a:t>，</a:t>
            </a:r>
            <a:r>
              <a:rPr lang="en-US" altLang="zh-CN" sz="2400" dirty="0" err="1">
                <a:latin typeface="微软雅黑" panose="020B0503020204020204" pitchFamily="34" charset="-122"/>
                <a:ea typeface="微软雅黑" panose="020B0503020204020204" pitchFamily="34" charset="-122"/>
              </a:rPr>
              <a:t>Wxml</a:t>
            </a:r>
            <a:r>
              <a:rPr lang="zh-CN" altLang="zh-CN" sz="2400" dirty="0">
                <a:latin typeface="微软雅黑" panose="020B0503020204020204" pitchFamily="34" charset="-122"/>
                <a:ea typeface="微软雅黑" panose="020B0503020204020204" pitchFamily="34" charset="-122"/>
              </a:rPr>
              <a:t>，</a:t>
            </a:r>
            <a:r>
              <a:rPr lang="en-US" altLang="zh-CN" sz="2400" dirty="0" err="1">
                <a:latin typeface="微软雅黑" panose="020B0503020204020204" pitchFamily="34" charset="-122"/>
                <a:ea typeface="微软雅黑" panose="020B0503020204020204" pitchFamily="34" charset="-122"/>
              </a:rPr>
              <a:t>Wxss</a:t>
            </a:r>
            <a:r>
              <a:rPr lang="zh-CN" altLang="zh-CN" sz="2400" dirty="0">
                <a:latin typeface="微软雅黑" panose="020B0503020204020204" pitchFamily="34" charset="-122"/>
                <a:ea typeface="微软雅黑" panose="020B0503020204020204" pitchFamily="34" charset="-122"/>
              </a:rPr>
              <a:t>，</a:t>
            </a:r>
            <a:r>
              <a:rPr lang="en-US" altLang="zh-CN" sz="2400" dirty="0" smtClean="0">
                <a:latin typeface="微软雅黑" panose="020B0503020204020204" pitchFamily="34" charset="-122"/>
                <a:ea typeface="微软雅黑" panose="020B0503020204020204" pitchFamily="34" charset="-122"/>
              </a:rPr>
              <a:t>JavaScript</a:t>
            </a:r>
          </a:p>
          <a:p>
            <a:endParaRPr lang="zh-CN" altLang="zh-CN" sz="2400" dirty="0">
              <a:latin typeface="微软雅黑" panose="020B0503020204020204" pitchFamily="34" charset="-122"/>
              <a:ea typeface="微软雅黑" panose="020B0503020204020204" pitchFamily="34" charset="-122"/>
            </a:endParaRPr>
          </a:p>
          <a:p>
            <a:pPr lvl="0"/>
            <a:r>
              <a:rPr lang="zh-CN" altLang="zh-CN" sz="2400" dirty="0">
                <a:latin typeface="微软雅黑" panose="020B0503020204020204" pitchFamily="34" charset="-122"/>
                <a:ea typeface="微软雅黑" panose="020B0503020204020204" pitchFamily="34" charset="-122"/>
              </a:rPr>
              <a:t>后端：</a:t>
            </a:r>
          </a:p>
          <a:p>
            <a:r>
              <a:rPr lang="en-US" altLang="zh-CN" sz="2400" dirty="0">
                <a:latin typeface="微软雅黑" panose="020B0503020204020204" pitchFamily="34" charset="-122"/>
                <a:ea typeface="微软雅黑" panose="020B0503020204020204" pitchFamily="34" charset="-122"/>
              </a:rPr>
              <a:t>PHP(</a:t>
            </a:r>
            <a:r>
              <a:rPr lang="zh-CN" altLang="zh-CN" sz="2400" dirty="0">
                <a:latin typeface="微软雅黑" panose="020B0503020204020204" pitchFamily="34" charset="-122"/>
                <a:ea typeface="微软雅黑" panose="020B0503020204020204" pitchFamily="34" charset="-122"/>
              </a:rPr>
              <a:t>出于多方面因素考虑使用了支持</a:t>
            </a:r>
            <a:r>
              <a:rPr lang="en-US" altLang="zh-CN" sz="2400" dirty="0">
                <a:latin typeface="微软雅黑" panose="020B0503020204020204" pitchFamily="34" charset="-122"/>
                <a:ea typeface="微软雅黑" panose="020B0503020204020204" pitchFamily="34" charset="-122"/>
              </a:rPr>
              <a:t>MVC</a:t>
            </a:r>
            <a:r>
              <a:rPr lang="zh-CN" altLang="zh-CN" sz="2400" dirty="0">
                <a:latin typeface="微软雅黑" panose="020B0503020204020204" pitchFamily="34" charset="-122"/>
                <a:ea typeface="微软雅黑" panose="020B0503020204020204" pitchFamily="34" charset="-122"/>
              </a:rPr>
              <a:t>的</a:t>
            </a:r>
            <a:r>
              <a:rPr lang="en-US" altLang="zh-CN" sz="2400" dirty="0" err="1">
                <a:latin typeface="微软雅黑" panose="020B0503020204020204" pitchFamily="34" charset="-122"/>
                <a:ea typeface="微软雅黑" panose="020B0503020204020204" pitchFamily="34" charset="-122"/>
              </a:rPr>
              <a:t>weiPHP</a:t>
            </a:r>
            <a:r>
              <a:rPr lang="en-US" altLang="zh-CN" sz="2400" dirty="0">
                <a:latin typeface="微软雅黑" panose="020B0503020204020204" pitchFamily="34" charset="-122"/>
                <a:ea typeface="微软雅黑" panose="020B0503020204020204" pitchFamily="34" charset="-122"/>
              </a:rPr>
              <a:t> 3.0</a:t>
            </a:r>
            <a:r>
              <a:rPr lang="zh-CN" altLang="zh-CN" sz="2400" dirty="0">
                <a:latin typeface="微软雅黑" panose="020B0503020204020204" pitchFamily="34" charset="-122"/>
                <a:ea typeface="微软雅黑" panose="020B0503020204020204" pitchFamily="34" charset="-122"/>
              </a:rPr>
              <a:t>和</a:t>
            </a:r>
            <a:r>
              <a:rPr lang="en-US" altLang="zh-CN" sz="2400" dirty="0" err="1">
                <a:latin typeface="微软雅黑" panose="020B0503020204020204" pitchFamily="34" charset="-122"/>
                <a:ea typeface="微软雅黑" panose="020B0503020204020204" pitchFamily="34" charset="-122"/>
              </a:rPr>
              <a:t>CodeIgniter</a:t>
            </a:r>
            <a:r>
              <a:rPr lang="en-US" altLang="zh-CN" sz="2400" dirty="0">
                <a:latin typeface="微软雅黑" panose="020B0503020204020204" pitchFamily="34" charset="-122"/>
                <a:ea typeface="微软雅黑" panose="020B0503020204020204" pitchFamily="34" charset="-122"/>
              </a:rPr>
              <a:t> 3.1</a:t>
            </a:r>
            <a:r>
              <a:rPr lang="zh-CN" altLang="zh-CN" sz="2400" dirty="0">
                <a:latin typeface="微软雅黑" panose="020B0503020204020204" pitchFamily="34" charset="-122"/>
                <a:ea typeface="微软雅黑" panose="020B0503020204020204" pitchFamily="34" charset="-122"/>
              </a:rPr>
              <a:t>开发框架</a:t>
            </a:r>
            <a:r>
              <a:rPr lang="en-US" altLang="zh-CN" sz="2400" dirty="0" smtClean="0">
                <a:latin typeface="微软雅黑" panose="020B0503020204020204" pitchFamily="34" charset="-122"/>
                <a:ea typeface="微软雅黑" panose="020B0503020204020204" pitchFamily="34" charset="-122"/>
              </a:rPr>
              <a:t>)</a:t>
            </a:r>
          </a:p>
          <a:p>
            <a:endParaRPr lang="zh-CN" altLang="zh-CN" sz="2400" dirty="0">
              <a:latin typeface="微软雅黑" panose="020B0503020204020204" pitchFamily="34" charset="-122"/>
              <a:ea typeface="微软雅黑" panose="020B0503020204020204" pitchFamily="34" charset="-122"/>
            </a:endParaRPr>
          </a:p>
          <a:p>
            <a:pPr lvl="0"/>
            <a:r>
              <a:rPr lang="zh-CN" altLang="zh-CN" sz="2400" dirty="0">
                <a:latin typeface="微软雅黑" panose="020B0503020204020204" pitchFamily="34" charset="-122"/>
                <a:ea typeface="微软雅黑" panose="020B0503020204020204" pitchFamily="34" charset="-122"/>
              </a:rPr>
              <a:t>数据库及服务器：</a:t>
            </a:r>
          </a:p>
          <a:p>
            <a:r>
              <a:rPr lang="en-US" altLang="zh-CN" sz="2400" dirty="0" err="1">
                <a:latin typeface="微软雅黑" panose="020B0503020204020204" pitchFamily="34" charset="-122"/>
                <a:ea typeface="微软雅黑" panose="020B0503020204020204" pitchFamily="34" charset="-122"/>
              </a:rPr>
              <a:t>Mysql</a:t>
            </a:r>
            <a:r>
              <a:rPr lang="en-US" altLang="zh-CN" sz="2400" dirty="0">
                <a:latin typeface="微软雅黑" panose="020B0503020204020204" pitchFamily="34" charset="-122"/>
                <a:ea typeface="微软雅黑" panose="020B0503020204020204" pitchFamily="34" charset="-122"/>
              </a:rPr>
              <a:t> 5.7 + Apache </a:t>
            </a:r>
            <a:r>
              <a:rPr lang="en-US" altLang="zh-CN" sz="2400" dirty="0" smtClean="0">
                <a:latin typeface="微软雅黑" panose="020B0503020204020204" pitchFamily="34" charset="-122"/>
                <a:ea typeface="微软雅黑" panose="020B0503020204020204" pitchFamily="34" charset="-122"/>
              </a:rPr>
              <a:t>2 </a:t>
            </a:r>
            <a:r>
              <a:rPr lang="en-US" altLang="zh-CN" sz="2400" dirty="0">
                <a:latin typeface="微软雅黑" panose="020B0503020204020204" pitchFamily="34" charset="-122"/>
                <a:ea typeface="微软雅黑" panose="020B0503020204020204" pitchFamily="34" charset="-122"/>
              </a:rPr>
              <a:t>+ Ubuntu 16.04 Server LTS</a:t>
            </a:r>
            <a:endParaRPr lang="zh-CN" altLang="zh-CN" sz="2400" dirty="0">
              <a:latin typeface="微软雅黑" panose="020B0503020204020204" pitchFamily="34" charset="-122"/>
              <a:ea typeface="微软雅黑" panose="020B0503020204020204" pitchFamily="34" charset="-122"/>
            </a:endParaRPr>
          </a:p>
          <a:p>
            <a:endParaRPr lang="zh-CN" altLang="en-US" dirty="0"/>
          </a:p>
        </p:txBody>
      </p:sp>
    </p:spTree>
    <p:extLst>
      <p:ext uri="{BB962C8B-B14F-4D97-AF65-F5344CB8AC3E}">
        <p14:creationId xmlns:p14="http://schemas.microsoft.com/office/powerpoint/2010/main" val="501442631"/>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图片 3" descr="C:\Users\book pro\Desktop\图片\32.png32"/>
          <p:cNvPicPr>
            <a:picLocks noChangeAspect="1"/>
          </p:cNvPicPr>
          <p:nvPr/>
        </p:nvPicPr>
        <p:blipFill>
          <a:blip r:embed="rId3"/>
          <a:srcRect t="9822" b="9994"/>
          <a:stretch>
            <a:fillRect/>
          </a:stretch>
        </p:blipFill>
        <p:spPr>
          <a:xfrm>
            <a:off x="1600216" y="1479176"/>
            <a:ext cx="4234275" cy="3395493"/>
          </a:xfrm>
          <a:prstGeom prst="rect">
            <a:avLst/>
          </a:prstGeom>
        </p:spPr>
      </p:pic>
      <p:sp>
        <p:nvSpPr>
          <p:cNvPr id="7" name="椭圆 6"/>
          <p:cNvSpPr/>
          <p:nvPr/>
        </p:nvSpPr>
        <p:spPr>
          <a:xfrm>
            <a:off x="2744899" y="2266590"/>
            <a:ext cx="1898829" cy="1898829"/>
          </a:xfrm>
          <a:prstGeom prst="ellipse">
            <a:avLst/>
          </a:prstGeom>
          <a:solidFill>
            <a:schemeClr val="bg1"/>
          </a:solidFill>
          <a:ln>
            <a:no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209" tIns="45606" rIns="91209" bIns="45606" rtlCol="0" anchor="ctr"/>
          <a:lstStyle/>
          <a:p>
            <a:pPr algn="ctr" defTabSz="911860"/>
            <a:endParaRPr lang="zh-CN" altLang="en-US" sz="4800" dirty="0">
              <a:solidFill>
                <a:srgbClr val="1C83AA"/>
              </a:solidFill>
            </a:endParaRPr>
          </a:p>
        </p:txBody>
      </p:sp>
      <p:sp>
        <p:nvSpPr>
          <p:cNvPr id="8" name="矩形 7"/>
          <p:cNvSpPr/>
          <p:nvPr/>
        </p:nvSpPr>
        <p:spPr>
          <a:xfrm>
            <a:off x="2721347" y="2423172"/>
            <a:ext cx="1922367" cy="1600369"/>
          </a:xfrm>
          <a:prstGeom prst="rect">
            <a:avLst/>
          </a:prstGeom>
        </p:spPr>
        <p:txBody>
          <a:bodyPr vert="horz" wrap="square" lIns="121610" tIns="60805" rIns="121610" bIns="60805">
            <a:spAutoFit/>
          </a:bodyPr>
          <a:lstStyle/>
          <a:p>
            <a:pPr algn="ctr" defTabSz="1215390"/>
            <a:r>
              <a:rPr lang="en-US" altLang="zh-CN" sz="9600" b="1" dirty="0" smtClean="0">
                <a:solidFill>
                  <a:srgbClr val="2F5B50"/>
                </a:solidFill>
                <a:latin typeface="Agency FB" panose="020B0503020202020204" pitchFamily="34" charset="0"/>
                <a:cs typeface="+mn-ea"/>
                <a:sym typeface="+mn-lt"/>
              </a:rPr>
              <a:t>04</a:t>
            </a:r>
            <a:endParaRPr lang="en-US" altLang="zh-CN" sz="9600" b="1" dirty="0">
              <a:solidFill>
                <a:srgbClr val="2F5B50"/>
              </a:solidFill>
              <a:latin typeface="Agency FB" panose="020B0503020202020204" pitchFamily="34" charset="0"/>
              <a:cs typeface="+mn-ea"/>
              <a:sym typeface="+mn-lt"/>
            </a:endParaRPr>
          </a:p>
        </p:txBody>
      </p:sp>
      <p:sp>
        <p:nvSpPr>
          <p:cNvPr id="32" name="原创设计师QQ598969553          _4"/>
          <p:cNvSpPr txBox="1">
            <a:spLocks noChangeArrowheads="1"/>
          </p:cNvSpPr>
          <p:nvPr/>
        </p:nvSpPr>
        <p:spPr bwMode="auto">
          <a:xfrm>
            <a:off x="5653906" y="2708372"/>
            <a:ext cx="5629652" cy="10616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117" tIns="45561" rIns="91117" bIns="45561">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defTabSz="910590" fontAlgn="base">
              <a:lnSpc>
                <a:spcPct val="100000"/>
              </a:lnSpc>
              <a:spcBef>
                <a:spcPct val="0"/>
              </a:spcBef>
              <a:spcAft>
                <a:spcPct val="0"/>
              </a:spcAft>
              <a:buNone/>
            </a:pPr>
            <a:r>
              <a:rPr lang="zh-CN" altLang="en-US" sz="6300" dirty="0" smtClean="0">
                <a:solidFill>
                  <a:srgbClr val="2F5B50"/>
                </a:solidFill>
                <a:latin typeface="微软雅黑" panose="020B0503020204020204" pitchFamily="34" charset="-122"/>
                <a:ea typeface="微软雅黑" panose="020B0503020204020204" pitchFamily="34" charset="-122"/>
              </a:rPr>
              <a:t>部署访问</a:t>
            </a:r>
            <a:endParaRPr lang="zh-CN" altLang="en-US" sz="6300" dirty="0">
              <a:solidFill>
                <a:srgbClr val="2F5B50"/>
              </a:solidFill>
              <a:latin typeface="微软雅黑" panose="020B0503020204020204" pitchFamily="34" charset="-122"/>
              <a:ea typeface="微软雅黑" panose="020B0503020204020204" pitchFamily="34" charset="-122"/>
            </a:endParaRPr>
          </a:p>
        </p:txBody>
      </p:sp>
      <p:sp>
        <p:nvSpPr>
          <p:cNvPr id="33" name="原创设计师QQ598969553          _5"/>
          <p:cNvSpPr>
            <a:spLocks noChangeArrowheads="1"/>
          </p:cNvSpPr>
          <p:nvPr/>
        </p:nvSpPr>
        <p:spPr bwMode="auto">
          <a:xfrm>
            <a:off x="5703243" y="2192297"/>
            <a:ext cx="4367285" cy="412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117" tIns="45561" rIns="91117" bIns="45561">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defTabSz="910590" fontAlgn="base">
              <a:lnSpc>
                <a:spcPct val="120000"/>
              </a:lnSpc>
              <a:spcBef>
                <a:spcPct val="0"/>
              </a:spcBef>
              <a:spcAft>
                <a:spcPct val="0"/>
              </a:spcAft>
              <a:buNone/>
            </a:pPr>
            <a:r>
              <a:rPr lang="en-US" altLang="zh-CN" sz="1700" dirty="0">
                <a:solidFill>
                  <a:srgbClr val="003466"/>
                </a:solidFill>
                <a:latin typeface="Arial" panose="020B0604020202020204" pitchFamily="34" charset="0"/>
                <a:cs typeface="Arial" panose="020B0604020202020204" pitchFamily="34" charset="0"/>
              </a:rPr>
              <a:t>ABOUT OUR BUSINESS</a:t>
            </a:r>
          </a:p>
        </p:txBody>
      </p:sp>
      <p:sp>
        <p:nvSpPr>
          <p:cNvPr id="38" name="直接连接符 11"/>
          <p:cNvSpPr>
            <a:spLocks noChangeShapeType="1"/>
          </p:cNvSpPr>
          <p:nvPr/>
        </p:nvSpPr>
        <p:spPr bwMode="auto">
          <a:xfrm>
            <a:off x="5790455" y="2624026"/>
            <a:ext cx="3168160" cy="1588"/>
          </a:xfrm>
          <a:prstGeom prst="line">
            <a:avLst/>
          </a:prstGeom>
          <a:noFill/>
          <a:ln w="6350" cap="flat" cmpd="sng">
            <a:solidFill>
              <a:srgbClr val="2F5B50"/>
            </a:solidFill>
            <a:prstDash val="dash"/>
            <a:bevel/>
          </a:ln>
          <a:extLst>
            <a:ext uri="{909E8E84-426E-40DD-AFC4-6F175D3DCCD1}">
              <a14:hiddenFill xmlns:a14="http://schemas.microsoft.com/office/drawing/2010/main">
                <a:noFill/>
              </a14:hiddenFill>
            </a:ext>
          </a:extLst>
        </p:spPr>
        <p:txBody>
          <a:bodyPr lIns="86479" tIns="43238" rIns="86479" bIns="43238"/>
          <a:lstStyle/>
          <a:p>
            <a:pPr defTabSz="864235" fontAlgn="base">
              <a:spcBef>
                <a:spcPct val="0"/>
              </a:spcBef>
              <a:spcAft>
                <a:spcPct val="0"/>
              </a:spcAft>
            </a:pPr>
            <a:endParaRPr lang="zh-CN" altLang="en-US" sz="1900">
              <a:solidFill>
                <a:srgbClr val="003466"/>
              </a:solidFill>
              <a:latin typeface="Arial" panose="020B0604020202020204" pitchFamily="34" charset="0"/>
              <a:sym typeface="Arial" panose="020B06040202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barn(inVertical)">
                                      <p:cBhvr>
                                        <p:cTn id="10" dur="500"/>
                                        <p:tgtEl>
                                          <p:spTgt spid="7"/>
                                        </p:tgtEl>
                                      </p:cBhvr>
                                    </p:animEffect>
                                  </p:childTnLst>
                                </p:cTn>
                              </p:par>
                            </p:childTnLst>
                          </p:cTn>
                        </p:par>
                        <p:par>
                          <p:cTn id="11" fill="hold">
                            <p:stCondLst>
                              <p:cond delay="500"/>
                            </p:stCondLst>
                            <p:childTnLst>
                              <p:par>
                                <p:cTn id="12" presetID="22" presetClass="entr" presetSubtype="4" fill="hold" nodeType="after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wipe(down)">
                                      <p:cBhvr>
                                        <p:cTn id="14" dur="500"/>
                                        <p:tgtEl>
                                          <p:spTgt spid="4"/>
                                        </p:tgtEl>
                                      </p:cBhvr>
                                    </p:animEffect>
                                  </p:childTnLst>
                                </p:cTn>
                              </p:par>
                            </p:childTnLst>
                          </p:cTn>
                        </p:par>
                        <p:par>
                          <p:cTn id="15" fill="hold">
                            <p:stCondLst>
                              <p:cond delay="1000"/>
                            </p:stCondLst>
                            <p:childTnLst>
                              <p:par>
                                <p:cTn id="16" presetID="42" presetClass="entr" presetSubtype="0" fill="hold" grpId="0" nodeType="afterEffect">
                                  <p:stCondLst>
                                    <p:cond delay="0"/>
                                  </p:stCondLst>
                                  <p:childTnLst>
                                    <p:set>
                                      <p:cBhvr>
                                        <p:cTn id="17" dur="1" fill="hold">
                                          <p:stCondLst>
                                            <p:cond delay="0"/>
                                          </p:stCondLst>
                                        </p:cTn>
                                        <p:tgtEl>
                                          <p:spTgt spid="33"/>
                                        </p:tgtEl>
                                        <p:attrNameLst>
                                          <p:attrName>style.visibility</p:attrName>
                                        </p:attrNameLst>
                                      </p:cBhvr>
                                      <p:to>
                                        <p:strVal val="visible"/>
                                      </p:to>
                                    </p:set>
                                    <p:animEffect transition="in" filter="fade">
                                      <p:cBhvr>
                                        <p:cTn id="18" dur="1000"/>
                                        <p:tgtEl>
                                          <p:spTgt spid="33"/>
                                        </p:tgtEl>
                                      </p:cBhvr>
                                    </p:animEffect>
                                    <p:anim calcmode="lin" valueType="num">
                                      <p:cBhvr>
                                        <p:cTn id="19" dur="1000" fill="hold"/>
                                        <p:tgtEl>
                                          <p:spTgt spid="33"/>
                                        </p:tgtEl>
                                        <p:attrNameLst>
                                          <p:attrName>ppt_x</p:attrName>
                                        </p:attrNameLst>
                                      </p:cBhvr>
                                      <p:tavLst>
                                        <p:tav tm="0">
                                          <p:val>
                                            <p:strVal val="#ppt_x"/>
                                          </p:val>
                                        </p:tav>
                                        <p:tav tm="100000">
                                          <p:val>
                                            <p:strVal val="#ppt_x"/>
                                          </p:val>
                                        </p:tav>
                                      </p:tavLst>
                                    </p:anim>
                                    <p:anim calcmode="lin" valueType="num">
                                      <p:cBhvr>
                                        <p:cTn id="20" dur="1000" fill="hold"/>
                                        <p:tgtEl>
                                          <p:spTgt spid="33"/>
                                        </p:tgtEl>
                                        <p:attrNameLst>
                                          <p:attrName>ppt_y</p:attrName>
                                        </p:attrNameLst>
                                      </p:cBhvr>
                                      <p:tavLst>
                                        <p:tav tm="0">
                                          <p:val>
                                            <p:strVal val="#ppt_y+.1"/>
                                          </p:val>
                                        </p:tav>
                                        <p:tav tm="100000">
                                          <p:val>
                                            <p:strVal val="#ppt_y"/>
                                          </p:val>
                                        </p:tav>
                                      </p:tavLst>
                                    </p:anim>
                                  </p:childTnLst>
                                </p:cTn>
                              </p:par>
                            </p:childTnLst>
                          </p:cTn>
                        </p:par>
                        <p:par>
                          <p:cTn id="21" fill="hold">
                            <p:stCondLst>
                              <p:cond delay="2000"/>
                            </p:stCondLst>
                            <p:childTnLst>
                              <p:par>
                                <p:cTn id="22" presetID="2" presetClass="entr" presetSubtype="8" fill="hold" grpId="0" nodeType="afterEffect">
                                  <p:stCondLst>
                                    <p:cond delay="0"/>
                                  </p:stCondLst>
                                  <p:childTnLst>
                                    <p:set>
                                      <p:cBhvr>
                                        <p:cTn id="23" dur="1" fill="hold">
                                          <p:stCondLst>
                                            <p:cond delay="0"/>
                                          </p:stCondLst>
                                        </p:cTn>
                                        <p:tgtEl>
                                          <p:spTgt spid="38"/>
                                        </p:tgtEl>
                                        <p:attrNameLst>
                                          <p:attrName>style.visibility</p:attrName>
                                        </p:attrNameLst>
                                      </p:cBhvr>
                                      <p:to>
                                        <p:strVal val="visible"/>
                                      </p:to>
                                    </p:set>
                                    <p:anim calcmode="lin" valueType="num">
                                      <p:cBhvr additive="base">
                                        <p:cTn id="24" dur="500" fill="hold"/>
                                        <p:tgtEl>
                                          <p:spTgt spid="38"/>
                                        </p:tgtEl>
                                        <p:attrNameLst>
                                          <p:attrName>ppt_x</p:attrName>
                                        </p:attrNameLst>
                                      </p:cBhvr>
                                      <p:tavLst>
                                        <p:tav tm="0">
                                          <p:val>
                                            <p:strVal val="0-#ppt_w/2"/>
                                          </p:val>
                                        </p:tav>
                                        <p:tav tm="100000">
                                          <p:val>
                                            <p:strVal val="#ppt_x"/>
                                          </p:val>
                                        </p:tav>
                                      </p:tavLst>
                                    </p:anim>
                                    <p:anim calcmode="lin" valueType="num">
                                      <p:cBhvr additive="base">
                                        <p:cTn id="25" dur="500" fill="hold"/>
                                        <p:tgtEl>
                                          <p:spTgt spid="38"/>
                                        </p:tgtEl>
                                        <p:attrNameLst>
                                          <p:attrName>ppt_y</p:attrName>
                                        </p:attrNameLst>
                                      </p:cBhvr>
                                      <p:tavLst>
                                        <p:tav tm="0">
                                          <p:val>
                                            <p:strVal val="#ppt_y"/>
                                          </p:val>
                                        </p:tav>
                                        <p:tav tm="100000">
                                          <p:val>
                                            <p:strVal val="#ppt_y"/>
                                          </p:val>
                                        </p:tav>
                                      </p:tavLst>
                                    </p:anim>
                                  </p:childTnLst>
                                </p:cTn>
                              </p:par>
                            </p:childTnLst>
                          </p:cTn>
                        </p:par>
                        <p:par>
                          <p:cTn id="26" fill="hold">
                            <p:stCondLst>
                              <p:cond delay="2500"/>
                            </p:stCondLst>
                            <p:childTnLst>
                              <p:par>
                                <p:cTn id="27" presetID="14" presetClass="entr" presetSubtype="10" fill="hold" grpId="0" nodeType="afterEffect">
                                  <p:stCondLst>
                                    <p:cond delay="0"/>
                                  </p:stCondLst>
                                  <p:childTnLst>
                                    <p:set>
                                      <p:cBhvr>
                                        <p:cTn id="28" dur="1" fill="hold">
                                          <p:stCondLst>
                                            <p:cond delay="0"/>
                                          </p:stCondLst>
                                        </p:cTn>
                                        <p:tgtEl>
                                          <p:spTgt spid="32"/>
                                        </p:tgtEl>
                                        <p:attrNameLst>
                                          <p:attrName>style.visibility</p:attrName>
                                        </p:attrNameLst>
                                      </p:cBhvr>
                                      <p:to>
                                        <p:strVal val="visible"/>
                                      </p:to>
                                    </p:set>
                                    <p:animEffect transition="in" filter="randombar(horizontal)">
                                      <p:cBhvr>
                                        <p:cTn id="29"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32" grpId="0"/>
      <p:bldP spid="33" grpId="0"/>
      <p:bldP spid="38"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6440209" y="1210614"/>
            <a:ext cx="4881093" cy="369332"/>
          </a:xfrm>
          <a:prstGeom prst="rect">
            <a:avLst/>
          </a:prstGeom>
          <a:noFill/>
        </p:spPr>
        <p:txBody>
          <a:bodyPr wrap="square" rtlCol="0">
            <a:spAutoFit/>
          </a:bodyPr>
          <a:lstStyle/>
          <a:p>
            <a:endParaRPr lang="zh-CN" altLang="en-US" dirty="0"/>
          </a:p>
        </p:txBody>
      </p:sp>
      <p:sp>
        <p:nvSpPr>
          <p:cNvPr id="2" name="文本框 1"/>
          <p:cNvSpPr txBox="1"/>
          <p:nvPr/>
        </p:nvSpPr>
        <p:spPr>
          <a:xfrm>
            <a:off x="1325880" y="192024"/>
            <a:ext cx="2551176" cy="400110"/>
          </a:xfrm>
          <a:prstGeom prst="rect">
            <a:avLst/>
          </a:prstGeom>
          <a:noFill/>
        </p:spPr>
        <p:txBody>
          <a:bodyPr wrap="square" rtlCol="0">
            <a:spAutoFit/>
          </a:bodyPr>
          <a:lstStyle/>
          <a:p>
            <a:r>
              <a:rPr lang="zh-CN" altLang="en-US" sz="2000" dirty="0" smtClean="0">
                <a:latin typeface="微软雅黑" panose="020B0503020204020204" pitchFamily="34" charset="-122"/>
                <a:ea typeface="微软雅黑" panose="020B0503020204020204" pitchFamily="34" charset="-122"/>
              </a:rPr>
              <a:t>部署方式</a:t>
            </a:r>
            <a:endParaRPr lang="zh-CN" altLang="en-US" sz="2000" dirty="0">
              <a:latin typeface="微软雅黑" panose="020B0503020204020204" pitchFamily="34" charset="-122"/>
              <a:ea typeface="微软雅黑" panose="020B0503020204020204" pitchFamily="34" charset="-122"/>
            </a:endParaRPr>
          </a:p>
        </p:txBody>
      </p:sp>
      <p:pic>
        <p:nvPicPr>
          <p:cNvPr id="2050" name="Picture 2" descr="部署架构图"/>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902" y="1210614"/>
            <a:ext cx="5656961" cy="5153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矩形 2"/>
          <p:cNvSpPr/>
          <p:nvPr/>
        </p:nvSpPr>
        <p:spPr>
          <a:xfrm>
            <a:off x="6096000" y="1210614"/>
            <a:ext cx="6096000" cy="1938992"/>
          </a:xfrm>
          <a:prstGeom prst="rect">
            <a:avLst/>
          </a:prstGeom>
        </p:spPr>
        <p:txBody>
          <a:bodyPr>
            <a:spAutoFit/>
          </a:bodyPr>
          <a:lstStyle/>
          <a:p>
            <a:r>
              <a:rPr lang="zh-CN" altLang="en-US" sz="2400" dirty="0">
                <a:latin typeface="微软雅黑" panose="020B0503020204020204" pitchFamily="34" charset="-122"/>
                <a:ea typeface="微软雅黑" panose="020B0503020204020204" pitchFamily="34" charset="-122"/>
              </a:rPr>
              <a:t>微信服务器：腾讯提供</a:t>
            </a:r>
            <a:endParaRPr lang="en-US" altLang="zh-CN" sz="2400" dirty="0">
              <a:latin typeface="微软雅黑" panose="020B0503020204020204" pitchFamily="34" charset="-122"/>
              <a:ea typeface="微软雅黑" panose="020B0503020204020204" pitchFamily="34" charset="-122"/>
            </a:endParaRPr>
          </a:p>
          <a:p>
            <a:r>
              <a:rPr lang="zh-CN" altLang="en-US" sz="2400" dirty="0">
                <a:latin typeface="微软雅黑" panose="020B0503020204020204" pitchFamily="34" charset="-122"/>
                <a:ea typeface="微软雅黑" panose="020B0503020204020204" pitchFamily="34" charset="-122"/>
              </a:rPr>
              <a:t>应用服务器：阿里云单核</a:t>
            </a:r>
            <a:r>
              <a:rPr lang="en-US" altLang="zh-CN" sz="2400" dirty="0">
                <a:latin typeface="微软雅黑" panose="020B0503020204020204" pitchFamily="34" charset="-122"/>
                <a:ea typeface="微软雅黑" panose="020B0503020204020204" pitchFamily="34" charset="-122"/>
              </a:rPr>
              <a:t>Ubuntu 16.04 Server LTS</a:t>
            </a:r>
          </a:p>
          <a:p>
            <a:r>
              <a:rPr lang="zh-CN" altLang="en-US" sz="2400" dirty="0" smtClean="0">
                <a:latin typeface="微软雅黑" panose="020B0503020204020204" pitchFamily="34" charset="-122"/>
                <a:ea typeface="微软雅黑" panose="020B0503020204020204" pitchFamily="34" charset="-122"/>
              </a:rPr>
              <a:t>网页服务器</a:t>
            </a: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apache2</a:t>
            </a:r>
          </a:p>
          <a:p>
            <a:r>
              <a:rPr lang="zh-CN" altLang="en-US" sz="2400" dirty="0">
                <a:latin typeface="微软雅黑" panose="020B0503020204020204" pitchFamily="34" charset="-122"/>
                <a:ea typeface="微软雅黑" panose="020B0503020204020204" pitchFamily="34" charset="-122"/>
              </a:rPr>
              <a:t>数据库服务器：阿里云</a:t>
            </a:r>
            <a:r>
              <a:rPr lang="en-US" altLang="zh-CN" sz="2400" dirty="0">
                <a:latin typeface="微软雅黑" panose="020B0503020204020204" pitchFamily="34" charset="-122"/>
                <a:ea typeface="微软雅黑" panose="020B0503020204020204" pitchFamily="34" charset="-122"/>
              </a:rPr>
              <a:t>RDS </a:t>
            </a:r>
            <a:r>
              <a:rPr lang="zh-CN" altLang="en-US" sz="2400" dirty="0">
                <a:latin typeface="微软雅黑" panose="020B0503020204020204" pitchFamily="34" charset="-122"/>
                <a:ea typeface="微软雅黑" panose="020B0503020204020204" pitchFamily="34" charset="-122"/>
              </a:rPr>
              <a:t>（</a:t>
            </a:r>
            <a:r>
              <a:rPr lang="en-US" altLang="zh-CN" sz="2400" dirty="0" err="1">
                <a:latin typeface="微软雅黑" panose="020B0503020204020204" pitchFamily="34" charset="-122"/>
                <a:ea typeface="微软雅黑" panose="020B0503020204020204" pitchFamily="34" charset="-122"/>
              </a:rPr>
              <a:t>Mysql</a:t>
            </a:r>
            <a:r>
              <a:rPr lang="en-US" altLang="zh-CN" sz="2400" dirty="0">
                <a:latin typeface="微软雅黑" panose="020B0503020204020204" pitchFamily="34" charset="-122"/>
                <a:ea typeface="微软雅黑" panose="020B0503020204020204" pitchFamily="34" charset="-122"/>
              </a:rPr>
              <a:t> 5.7</a:t>
            </a:r>
            <a:r>
              <a:rPr lang="zh-CN" altLang="en-US" sz="2400" dirty="0">
                <a:latin typeface="微软雅黑" panose="020B0503020204020204" pitchFamily="34" charset="-122"/>
                <a:ea typeface="微软雅黑" panose="020B0503020204020204" pitchFamily="34" charset="-122"/>
              </a:rPr>
              <a:t>）</a:t>
            </a:r>
          </a:p>
        </p:txBody>
      </p:sp>
      <p:sp>
        <p:nvSpPr>
          <p:cNvPr id="5" name="矩形 4"/>
          <p:cNvSpPr/>
          <p:nvPr/>
        </p:nvSpPr>
        <p:spPr>
          <a:xfrm>
            <a:off x="6096000" y="5440894"/>
            <a:ext cx="6096000" cy="1015663"/>
          </a:xfrm>
          <a:prstGeom prst="rect">
            <a:avLst/>
          </a:prstGeom>
        </p:spPr>
        <p:txBody>
          <a:bodyPr>
            <a:spAutoFit/>
          </a:bodyPr>
          <a:lstStyle/>
          <a:p>
            <a:r>
              <a:rPr lang="zh-CN" altLang="en-US" sz="2000" dirty="0">
                <a:latin typeface="微软雅黑" panose="020B0503020204020204" pitchFamily="34" charset="-122"/>
                <a:ea typeface="微软雅黑" panose="020B0503020204020204" pitchFamily="34" charset="-122"/>
              </a:rPr>
              <a:t>由于服务器的备案审核还未通过（截止至上传前，该产品尚未上线部署，所有调试还得依赖微信开发者工具提供的模拟环境，请诸位老师谅解）</a:t>
            </a:r>
          </a:p>
        </p:txBody>
      </p:sp>
    </p:spTree>
    <p:extLst>
      <p:ext uri="{BB962C8B-B14F-4D97-AF65-F5344CB8AC3E}">
        <p14:creationId xmlns:p14="http://schemas.microsoft.com/office/powerpoint/2010/main" val="307999956"/>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289304" y="201168"/>
            <a:ext cx="2295144" cy="400110"/>
          </a:xfrm>
          <a:prstGeom prst="rect">
            <a:avLst/>
          </a:prstGeom>
          <a:noFill/>
        </p:spPr>
        <p:txBody>
          <a:bodyPr wrap="square" rtlCol="0">
            <a:spAutoFit/>
          </a:bodyPr>
          <a:lstStyle/>
          <a:p>
            <a:r>
              <a:rPr lang="zh-CN" altLang="en-US" sz="2000" dirty="0">
                <a:latin typeface="微软雅黑" panose="020B0503020204020204" pitchFamily="34" charset="-122"/>
                <a:ea typeface="微软雅黑" panose="020B0503020204020204" pitchFamily="34" charset="-122"/>
              </a:rPr>
              <a:t>访问方式</a:t>
            </a:r>
          </a:p>
        </p:txBody>
      </p:sp>
    </p:spTree>
    <p:extLst>
      <p:ext uri="{BB962C8B-B14F-4D97-AF65-F5344CB8AC3E}">
        <p14:creationId xmlns:p14="http://schemas.microsoft.com/office/powerpoint/2010/main" val="1527607221"/>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图片 3" descr="C:\Users\book pro\Desktop\图片\32.png32"/>
          <p:cNvPicPr>
            <a:picLocks noChangeAspect="1"/>
          </p:cNvPicPr>
          <p:nvPr/>
        </p:nvPicPr>
        <p:blipFill>
          <a:blip r:embed="rId3"/>
          <a:srcRect t="9822" b="9994"/>
          <a:stretch>
            <a:fillRect/>
          </a:stretch>
        </p:blipFill>
        <p:spPr>
          <a:xfrm>
            <a:off x="1600216" y="1479176"/>
            <a:ext cx="4234275" cy="3395493"/>
          </a:xfrm>
          <a:prstGeom prst="rect">
            <a:avLst/>
          </a:prstGeom>
        </p:spPr>
      </p:pic>
      <p:sp>
        <p:nvSpPr>
          <p:cNvPr id="7" name="椭圆 6"/>
          <p:cNvSpPr/>
          <p:nvPr/>
        </p:nvSpPr>
        <p:spPr>
          <a:xfrm>
            <a:off x="2744899" y="2266590"/>
            <a:ext cx="1898829" cy="1898829"/>
          </a:xfrm>
          <a:prstGeom prst="ellipse">
            <a:avLst/>
          </a:prstGeom>
          <a:solidFill>
            <a:schemeClr val="bg1"/>
          </a:solidFill>
          <a:ln>
            <a:no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209" tIns="45606" rIns="91209" bIns="45606" rtlCol="0" anchor="ctr"/>
          <a:lstStyle/>
          <a:p>
            <a:pPr algn="ctr" defTabSz="911860"/>
            <a:endParaRPr lang="zh-CN" altLang="en-US" sz="4800" dirty="0">
              <a:solidFill>
                <a:srgbClr val="1C83AA"/>
              </a:solidFill>
            </a:endParaRPr>
          </a:p>
        </p:txBody>
      </p:sp>
      <p:sp>
        <p:nvSpPr>
          <p:cNvPr id="8" name="矩形 7"/>
          <p:cNvSpPr/>
          <p:nvPr/>
        </p:nvSpPr>
        <p:spPr>
          <a:xfrm>
            <a:off x="2721347" y="2423172"/>
            <a:ext cx="1922367" cy="1600369"/>
          </a:xfrm>
          <a:prstGeom prst="rect">
            <a:avLst/>
          </a:prstGeom>
        </p:spPr>
        <p:txBody>
          <a:bodyPr vert="horz" wrap="square" lIns="121610" tIns="60805" rIns="121610" bIns="60805">
            <a:spAutoFit/>
          </a:bodyPr>
          <a:lstStyle/>
          <a:p>
            <a:pPr algn="ctr" defTabSz="1215390"/>
            <a:r>
              <a:rPr lang="en-US" altLang="zh-CN" sz="9600" b="1" dirty="0" smtClean="0">
                <a:solidFill>
                  <a:srgbClr val="2F5B50"/>
                </a:solidFill>
                <a:latin typeface="Agency FB" panose="020B0503020202020204" pitchFamily="34" charset="0"/>
                <a:cs typeface="+mn-ea"/>
                <a:sym typeface="+mn-lt"/>
              </a:rPr>
              <a:t>05</a:t>
            </a:r>
            <a:endParaRPr lang="en-US" altLang="zh-CN" sz="9600" b="1" dirty="0">
              <a:solidFill>
                <a:srgbClr val="2F5B50"/>
              </a:solidFill>
              <a:latin typeface="Agency FB" panose="020B0503020202020204" pitchFamily="34" charset="0"/>
              <a:cs typeface="+mn-ea"/>
              <a:sym typeface="+mn-lt"/>
            </a:endParaRPr>
          </a:p>
        </p:txBody>
      </p:sp>
      <p:sp>
        <p:nvSpPr>
          <p:cNvPr id="32" name="原创设计师QQ598969553          _4"/>
          <p:cNvSpPr txBox="1">
            <a:spLocks noChangeArrowheads="1"/>
          </p:cNvSpPr>
          <p:nvPr/>
        </p:nvSpPr>
        <p:spPr bwMode="auto">
          <a:xfrm>
            <a:off x="5653906" y="2708372"/>
            <a:ext cx="5629652" cy="10616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117" tIns="45561" rIns="91117" bIns="45561">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defTabSz="910590" fontAlgn="base">
              <a:lnSpc>
                <a:spcPct val="100000"/>
              </a:lnSpc>
              <a:spcBef>
                <a:spcPct val="0"/>
              </a:spcBef>
              <a:spcAft>
                <a:spcPct val="0"/>
              </a:spcAft>
              <a:buNone/>
            </a:pPr>
            <a:r>
              <a:rPr lang="zh-CN" altLang="en-US" sz="6300" dirty="0" smtClean="0">
                <a:solidFill>
                  <a:srgbClr val="2F5B50"/>
                </a:solidFill>
                <a:latin typeface="微软雅黑" panose="020B0503020204020204" pitchFamily="34" charset="-122"/>
                <a:ea typeface="微软雅黑" panose="020B0503020204020204" pitchFamily="34" charset="-122"/>
              </a:rPr>
              <a:t>总结概括</a:t>
            </a:r>
            <a:endParaRPr lang="zh-CN" altLang="en-US" sz="6300" dirty="0">
              <a:solidFill>
                <a:srgbClr val="2F5B50"/>
              </a:solidFill>
              <a:latin typeface="微软雅黑" panose="020B0503020204020204" pitchFamily="34" charset="-122"/>
              <a:ea typeface="微软雅黑" panose="020B0503020204020204" pitchFamily="34" charset="-122"/>
            </a:endParaRPr>
          </a:p>
        </p:txBody>
      </p:sp>
      <p:sp>
        <p:nvSpPr>
          <p:cNvPr id="33" name="原创设计师QQ598969553          _5"/>
          <p:cNvSpPr>
            <a:spLocks noChangeArrowheads="1"/>
          </p:cNvSpPr>
          <p:nvPr/>
        </p:nvSpPr>
        <p:spPr bwMode="auto">
          <a:xfrm>
            <a:off x="5703243" y="2192297"/>
            <a:ext cx="4367285" cy="412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117" tIns="45561" rIns="91117" bIns="45561">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defTabSz="910590" fontAlgn="base">
              <a:lnSpc>
                <a:spcPct val="120000"/>
              </a:lnSpc>
              <a:spcBef>
                <a:spcPct val="0"/>
              </a:spcBef>
              <a:spcAft>
                <a:spcPct val="0"/>
              </a:spcAft>
              <a:buNone/>
            </a:pPr>
            <a:r>
              <a:rPr lang="en-US" altLang="zh-CN" sz="1700" dirty="0">
                <a:solidFill>
                  <a:srgbClr val="003466"/>
                </a:solidFill>
                <a:latin typeface="Arial" panose="020B0604020202020204" pitchFamily="34" charset="0"/>
                <a:cs typeface="Arial" panose="020B0604020202020204" pitchFamily="34" charset="0"/>
              </a:rPr>
              <a:t>ABOUT OUR BUSINESS</a:t>
            </a:r>
          </a:p>
        </p:txBody>
      </p:sp>
      <p:sp>
        <p:nvSpPr>
          <p:cNvPr id="38" name="直接连接符 11"/>
          <p:cNvSpPr>
            <a:spLocks noChangeShapeType="1"/>
          </p:cNvSpPr>
          <p:nvPr/>
        </p:nvSpPr>
        <p:spPr bwMode="auto">
          <a:xfrm>
            <a:off x="5790455" y="2624026"/>
            <a:ext cx="3168160" cy="1588"/>
          </a:xfrm>
          <a:prstGeom prst="line">
            <a:avLst/>
          </a:prstGeom>
          <a:noFill/>
          <a:ln w="6350" cap="flat" cmpd="sng">
            <a:solidFill>
              <a:srgbClr val="2F5B50"/>
            </a:solidFill>
            <a:prstDash val="dash"/>
            <a:bevel/>
          </a:ln>
          <a:extLst>
            <a:ext uri="{909E8E84-426E-40DD-AFC4-6F175D3DCCD1}">
              <a14:hiddenFill xmlns:a14="http://schemas.microsoft.com/office/drawing/2010/main">
                <a:noFill/>
              </a14:hiddenFill>
            </a:ext>
          </a:extLst>
        </p:spPr>
        <p:txBody>
          <a:bodyPr lIns="86479" tIns="43238" rIns="86479" bIns="43238"/>
          <a:lstStyle/>
          <a:p>
            <a:pPr defTabSz="864235" fontAlgn="base">
              <a:spcBef>
                <a:spcPct val="0"/>
              </a:spcBef>
              <a:spcAft>
                <a:spcPct val="0"/>
              </a:spcAft>
            </a:pPr>
            <a:endParaRPr lang="zh-CN" altLang="en-US" sz="1900">
              <a:solidFill>
                <a:srgbClr val="003466"/>
              </a:solidFill>
              <a:latin typeface="Arial" panose="020B0604020202020204" pitchFamily="34" charset="0"/>
              <a:sym typeface="Arial" panose="020B06040202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barn(inVertical)">
                                      <p:cBhvr>
                                        <p:cTn id="10" dur="500"/>
                                        <p:tgtEl>
                                          <p:spTgt spid="7"/>
                                        </p:tgtEl>
                                      </p:cBhvr>
                                    </p:animEffect>
                                  </p:childTnLst>
                                </p:cTn>
                              </p:par>
                            </p:childTnLst>
                          </p:cTn>
                        </p:par>
                        <p:par>
                          <p:cTn id="11" fill="hold">
                            <p:stCondLst>
                              <p:cond delay="500"/>
                            </p:stCondLst>
                            <p:childTnLst>
                              <p:par>
                                <p:cTn id="12" presetID="22" presetClass="entr" presetSubtype="4" fill="hold" nodeType="after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wipe(down)">
                                      <p:cBhvr>
                                        <p:cTn id="14" dur="500"/>
                                        <p:tgtEl>
                                          <p:spTgt spid="4"/>
                                        </p:tgtEl>
                                      </p:cBhvr>
                                    </p:animEffect>
                                  </p:childTnLst>
                                </p:cTn>
                              </p:par>
                            </p:childTnLst>
                          </p:cTn>
                        </p:par>
                        <p:par>
                          <p:cTn id="15" fill="hold">
                            <p:stCondLst>
                              <p:cond delay="1000"/>
                            </p:stCondLst>
                            <p:childTnLst>
                              <p:par>
                                <p:cTn id="16" presetID="42" presetClass="entr" presetSubtype="0" fill="hold" grpId="0" nodeType="afterEffect">
                                  <p:stCondLst>
                                    <p:cond delay="0"/>
                                  </p:stCondLst>
                                  <p:childTnLst>
                                    <p:set>
                                      <p:cBhvr>
                                        <p:cTn id="17" dur="1" fill="hold">
                                          <p:stCondLst>
                                            <p:cond delay="0"/>
                                          </p:stCondLst>
                                        </p:cTn>
                                        <p:tgtEl>
                                          <p:spTgt spid="33"/>
                                        </p:tgtEl>
                                        <p:attrNameLst>
                                          <p:attrName>style.visibility</p:attrName>
                                        </p:attrNameLst>
                                      </p:cBhvr>
                                      <p:to>
                                        <p:strVal val="visible"/>
                                      </p:to>
                                    </p:set>
                                    <p:animEffect transition="in" filter="fade">
                                      <p:cBhvr>
                                        <p:cTn id="18" dur="1000"/>
                                        <p:tgtEl>
                                          <p:spTgt spid="33"/>
                                        </p:tgtEl>
                                      </p:cBhvr>
                                    </p:animEffect>
                                    <p:anim calcmode="lin" valueType="num">
                                      <p:cBhvr>
                                        <p:cTn id="19" dur="1000" fill="hold"/>
                                        <p:tgtEl>
                                          <p:spTgt spid="33"/>
                                        </p:tgtEl>
                                        <p:attrNameLst>
                                          <p:attrName>ppt_x</p:attrName>
                                        </p:attrNameLst>
                                      </p:cBhvr>
                                      <p:tavLst>
                                        <p:tav tm="0">
                                          <p:val>
                                            <p:strVal val="#ppt_x"/>
                                          </p:val>
                                        </p:tav>
                                        <p:tav tm="100000">
                                          <p:val>
                                            <p:strVal val="#ppt_x"/>
                                          </p:val>
                                        </p:tav>
                                      </p:tavLst>
                                    </p:anim>
                                    <p:anim calcmode="lin" valueType="num">
                                      <p:cBhvr>
                                        <p:cTn id="20" dur="1000" fill="hold"/>
                                        <p:tgtEl>
                                          <p:spTgt spid="33"/>
                                        </p:tgtEl>
                                        <p:attrNameLst>
                                          <p:attrName>ppt_y</p:attrName>
                                        </p:attrNameLst>
                                      </p:cBhvr>
                                      <p:tavLst>
                                        <p:tav tm="0">
                                          <p:val>
                                            <p:strVal val="#ppt_y+.1"/>
                                          </p:val>
                                        </p:tav>
                                        <p:tav tm="100000">
                                          <p:val>
                                            <p:strVal val="#ppt_y"/>
                                          </p:val>
                                        </p:tav>
                                      </p:tavLst>
                                    </p:anim>
                                  </p:childTnLst>
                                </p:cTn>
                              </p:par>
                            </p:childTnLst>
                          </p:cTn>
                        </p:par>
                        <p:par>
                          <p:cTn id="21" fill="hold">
                            <p:stCondLst>
                              <p:cond delay="2000"/>
                            </p:stCondLst>
                            <p:childTnLst>
                              <p:par>
                                <p:cTn id="22" presetID="2" presetClass="entr" presetSubtype="8" fill="hold" grpId="0" nodeType="afterEffect">
                                  <p:stCondLst>
                                    <p:cond delay="0"/>
                                  </p:stCondLst>
                                  <p:childTnLst>
                                    <p:set>
                                      <p:cBhvr>
                                        <p:cTn id="23" dur="1" fill="hold">
                                          <p:stCondLst>
                                            <p:cond delay="0"/>
                                          </p:stCondLst>
                                        </p:cTn>
                                        <p:tgtEl>
                                          <p:spTgt spid="38"/>
                                        </p:tgtEl>
                                        <p:attrNameLst>
                                          <p:attrName>style.visibility</p:attrName>
                                        </p:attrNameLst>
                                      </p:cBhvr>
                                      <p:to>
                                        <p:strVal val="visible"/>
                                      </p:to>
                                    </p:set>
                                    <p:anim calcmode="lin" valueType="num">
                                      <p:cBhvr additive="base">
                                        <p:cTn id="24" dur="500" fill="hold"/>
                                        <p:tgtEl>
                                          <p:spTgt spid="38"/>
                                        </p:tgtEl>
                                        <p:attrNameLst>
                                          <p:attrName>ppt_x</p:attrName>
                                        </p:attrNameLst>
                                      </p:cBhvr>
                                      <p:tavLst>
                                        <p:tav tm="0">
                                          <p:val>
                                            <p:strVal val="0-#ppt_w/2"/>
                                          </p:val>
                                        </p:tav>
                                        <p:tav tm="100000">
                                          <p:val>
                                            <p:strVal val="#ppt_x"/>
                                          </p:val>
                                        </p:tav>
                                      </p:tavLst>
                                    </p:anim>
                                    <p:anim calcmode="lin" valueType="num">
                                      <p:cBhvr additive="base">
                                        <p:cTn id="25" dur="500" fill="hold"/>
                                        <p:tgtEl>
                                          <p:spTgt spid="38"/>
                                        </p:tgtEl>
                                        <p:attrNameLst>
                                          <p:attrName>ppt_y</p:attrName>
                                        </p:attrNameLst>
                                      </p:cBhvr>
                                      <p:tavLst>
                                        <p:tav tm="0">
                                          <p:val>
                                            <p:strVal val="#ppt_y"/>
                                          </p:val>
                                        </p:tav>
                                        <p:tav tm="100000">
                                          <p:val>
                                            <p:strVal val="#ppt_y"/>
                                          </p:val>
                                        </p:tav>
                                      </p:tavLst>
                                    </p:anim>
                                  </p:childTnLst>
                                </p:cTn>
                              </p:par>
                            </p:childTnLst>
                          </p:cTn>
                        </p:par>
                        <p:par>
                          <p:cTn id="26" fill="hold">
                            <p:stCondLst>
                              <p:cond delay="2500"/>
                            </p:stCondLst>
                            <p:childTnLst>
                              <p:par>
                                <p:cTn id="27" presetID="14" presetClass="entr" presetSubtype="10" fill="hold" grpId="0" nodeType="afterEffect">
                                  <p:stCondLst>
                                    <p:cond delay="0"/>
                                  </p:stCondLst>
                                  <p:childTnLst>
                                    <p:set>
                                      <p:cBhvr>
                                        <p:cTn id="28" dur="1" fill="hold">
                                          <p:stCondLst>
                                            <p:cond delay="0"/>
                                          </p:stCondLst>
                                        </p:cTn>
                                        <p:tgtEl>
                                          <p:spTgt spid="32"/>
                                        </p:tgtEl>
                                        <p:attrNameLst>
                                          <p:attrName>style.visibility</p:attrName>
                                        </p:attrNameLst>
                                      </p:cBhvr>
                                      <p:to>
                                        <p:strVal val="visible"/>
                                      </p:to>
                                    </p:set>
                                    <p:animEffect transition="in" filter="randombar(horizontal)">
                                      <p:cBhvr>
                                        <p:cTn id="29"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32" grpId="0"/>
      <p:bldP spid="33" grpId="0"/>
      <p:bldP spid="38"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flipV="1">
            <a:off x="2773515" y="3352124"/>
            <a:ext cx="1866254" cy="1920733"/>
          </a:xfrm>
          <a:prstGeom prst="line">
            <a:avLst/>
          </a:prstGeom>
          <a:noFill/>
          <a:ln w="9525">
            <a:solidFill>
              <a:srgbClr val="626262"/>
            </a:solidFill>
            <a:prstDash val="sysDash"/>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cxnSp>
      <p:cxnSp>
        <p:nvCxnSpPr>
          <p:cNvPr id="3" name="直接连接符 2"/>
          <p:cNvCxnSpPr/>
          <p:nvPr/>
        </p:nvCxnSpPr>
        <p:spPr>
          <a:xfrm flipH="1" flipV="1">
            <a:off x="4622803" y="3354143"/>
            <a:ext cx="2481288" cy="878737"/>
          </a:xfrm>
          <a:prstGeom prst="line">
            <a:avLst/>
          </a:prstGeom>
          <a:noFill/>
          <a:ln w="9525">
            <a:solidFill>
              <a:srgbClr val="626262"/>
            </a:solidFill>
            <a:prstDash val="sysDash"/>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cxnSp>
      <p:cxnSp>
        <p:nvCxnSpPr>
          <p:cNvPr id="4" name="直接连接符 3"/>
          <p:cNvCxnSpPr/>
          <p:nvPr/>
        </p:nvCxnSpPr>
        <p:spPr>
          <a:xfrm flipH="1">
            <a:off x="7104088" y="2193744"/>
            <a:ext cx="2240396" cy="2034916"/>
          </a:xfrm>
          <a:prstGeom prst="line">
            <a:avLst/>
          </a:prstGeom>
          <a:noFill/>
          <a:ln w="9525">
            <a:solidFill>
              <a:srgbClr val="626262"/>
            </a:solidFill>
            <a:prstDash val="sysDash"/>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cxnSp>
      <p:sp>
        <p:nvSpPr>
          <p:cNvPr id="5" name="椭圆 4"/>
          <p:cNvSpPr/>
          <p:nvPr/>
        </p:nvSpPr>
        <p:spPr>
          <a:xfrm>
            <a:off x="2255575" y="4754920"/>
            <a:ext cx="1035877" cy="1035877"/>
          </a:xfrm>
          <a:prstGeom prst="ellipse">
            <a:avLst/>
          </a:prstGeom>
          <a:solidFill>
            <a:srgbClr val="2F5B50"/>
          </a:solidFill>
          <a:ln w="25400">
            <a:noFill/>
          </a:ln>
          <a:effectLst>
            <a:outerShdw blurRad="254000" dist="190500" dir="8100000" algn="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887" tIns="60943" rIns="121887" bIns="60943" rtlCol="0" anchor="ctr"/>
          <a:lstStyle/>
          <a:p>
            <a:pPr algn="ctr" defTabSz="1218565"/>
            <a:endParaRPr lang="zh-CN" altLang="en-US" sz="2100">
              <a:solidFill>
                <a:prstClr val="white"/>
              </a:solidFill>
              <a:latin typeface="微软雅黑" panose="020B0503020204020204" pitchFamily="34" charset="-122"/>
              <a:ea typeface="微软雅黑" panose="020B0503020204020204" pitchFamily="34" charset="-122"/>
            </a:endParaRPr>
          </a:p>
        </p:txBody>
      </p:sp>
      <p:sp>
        <p:nvSpPr>
          <p:cNvPr id="6" name="椭圆 5"/>
          <p:cNvSpPr/>
          <p:nvPr/>
        </p:nvSpPr>
        <p:spPr>
          <a:xfrm>
            <a:off x="3958065" y="2670421"/>
            <a:ext cx="1363403" cy="1363403"/>
          </a:xfrm>
          <a:prstGeom prst="ellipse">
            <a:avLst/>
          </a:prstGeom>
          <a:solidFill>
            <a:srgbClr val="2F5B50"/>
          </a:solidFill>
          <a:ln w="25400">
            <a:noFill/>
          </a:ln>
          <a:effectLst>
            <a:outerShdw blurRad="254000" dist="190500" dir="8100000" algn="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887" tIns="60943" rIns="121887" bIns="60943" rtlCol="0" anchor="ctr"/>
          <a:lstStyle/>
          <a:p>
            <a:pPr algn="ctr" defTabSz="1218565"/>
            <a:endParaRPr lang="zh-CN" altLang="en-US" sz="2100">
              <a:solidFill>
                <a:prstClr val="white"/>
              </a:solidFill>
              <a:latin typeface="微软雅黑" panose="020B0503020204020204" pitchFamily="34" charset="-122"/>
              <a:ea typeface="微软雅黑" panose="020B0503020204020204" pitchFamily="34" charset="-122"/>
            </a:endParaRPr>
          </a:p>
        </p:txBody>
      </p:sp>
      <p:sp>
        <p:nvSpPr>
          <p:cNvPr id="7" name="椭圆 6"/>
          <p:cNvSpPr/>
          <p:nvPr/>
        </p:nvSpPr>
        <p:spPr>
          <a:xfrm>
            <a:off x="6288022" y="3396805"/>
            <a:ext cx="1556883" cy="1556883"/>
          </a:xfrm>
          <a:prstGeom prst="ellipse">
            <a:avLst/>
          </a:prstGeom>
          <a:solidFill>
            <a:srgbClr val="2F5B50"/>
          </a:solidFill>
          <a:ln w="25400">
            <a:noFill/>
          </a:ln>
          <a:effectLst>
            <a:outerShdw blurRad="254000" dist="190500" dir="8100000" algn="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887" tIns="60943" rIns="121887" bIns="60943" rtlCol="0" anchor="ctr"/>
          <a:lstStyle/>
          <a:p>
            <a:pPr algn="ctr" defTabSz="1218565"/>
            <a:endParaRPr lang="zh-CN" altLang="en-US" sz="2100">
              <a:solidFill>
                <a:prstClr val="white"/>
              </a:solidFill>
              <a:latin typeface="微软雅黑" panose="020B0503020204020204" pitchFamily="34" charset="-122"/>
              <a:ea typeface="微软雅黑" panose="020B0503020204020204" pitchFamily="34" charset="-122"/>
            </a:endParaRPr>
          </a:p>
        </p:txBody>
      </p:sp>
      <p:sp>
        <p:nvSpPr>
          <p:cNvPr id="8" name="椭圆 7"/>
          <p:cNvSpPr/>
          <p:nvPr/>
        </p:nvSpPr>
        <p:spPr>
          <a:xfrm>
            <a:off x="8400256" y="1757581"/>
            <a:ext cx="1315368" cy="1315368"/>
          </a:xfrm>
          <a:prstGeom prst="ellipse">
            <a:avLst/>
          </a:prstGeom>
          <a:solidFill>
            <a:srgbClr val="2F5B50"/>
          </a:solidFill>
          <a:ln w="25400">
            <a:noFill/>
          </a:ln>
          <a:effectLst>
            <a:outerShdw blurRad="254000" dist="190500" dir="8100000" algn="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887" tIns="60943" rIns="121887" bIns="60943" rtlCol="0" anchor="ctr"/>
          <a:lstStyle/>
          <a:p>
            <a:pPr algn="ctr" defTabSz="1218565"/>
            <a:endParaRPr lang="zh-CN" altLang="en-US" sz="2100">
              <a:solidFill>
                <a:prstClr val="white"/>
              </a:solidFill>
              <a:latin typeface="微软雅黑" panose="020B0503020204020204" pitchFamily="34" charset="-122"/>
              <a:ea typeface="微软雅黑" panose="020B0503020204020204" pitchFamily="34" charset="-122"/>
            </a:endParaRPr>
          </a:p>
        </p:txBody>
      </p:sp>
      <p:sp>
        <p:nvSpPr>
          <p:cNvPr id="9" name="矩形 8"/>
          <p:cNvSpPr/>
          <p:nvPr/>
        </p:nvSpPr>
        <p:spPr>
          <a:xfrm>
            <a:off x="3599724" y="5214228"/>
            <a:ext cx="2873799" cy="898673"/>
          </a:xfrm>
          <a:prstGeom prst="rect">
            <a:avLst/>
          </a:prstGeom>
        </p:spPr>
        <p:txBody>
          <a:bodyPr wrap="square" lIns="121887" tIns="60943" rIns="121887" bIns="60943">
            <a:spAutoFit/>
          </a:bodyPr>
          <a:lstStyle/>
          <a:p>
            <a:pPr defTabSz="1218565">
              <a:lnSpc>
                <a:spcPct val="120000"/>
              </a:lnSpc>
            </a:pPr>
            <a:r>
              <a:rPr lang="zh-CN" altLang="en-US" sz="2100" dirty="0" smtClean="0">
                <a:solidFill>
                  <a:srgbClr val="242424">
                    <a:lumMod val="75000"/>
                    <a:lumOff val="25000"/>
                  </a:srgbClr>
                </a:solidFill>
                <a:latin typeface="微软雅黑" panose="020B0503020204020204" pitchFamily="34" charset="-122"/>
                <a:ea typeface="微软雅黑" panose="020B0503020204020204" pitchFamily="34" charset="-122"/>
              </a:rPr>
              <a:t>初步分析功能需求，进行技术验证</a:t>
            </a:r>
            <a:endParaRPr lang="zh-CN" altLang="en-US" sz="2100" dirty="0">
              <a:solidFill>
                <a:srgbClr val="242424">
                  <a:lumMod val="75000"/>
                  <a:lumOff val="25000"/>
                </a:srgbClr>
              </a:solidFill>
              <a:latin typeface="微软雅黑" panose="020B0503020204020204" pitchFamily="34" charset="-122"/>
              <a:ea typeface="微软雅黑" panose="020B0503020204020204" pitchFamily="34" charset="-122"/>
            </a:endParaRPr>
          </a:p>
        </p:txBody>
      </p:sp>
      <p:sp>
        <p:nvSpPr>
          <p:cNvPr id="10" name="矩形 9"/>
          <p:cNvSpPr/>
          <p:nvPr/>
        </p:nvSpPr>
        <p:spPr>
          <a:xfrm>
            <a:off x="3668364" y="4869619"/>
            <a:ext cx="2318088" cy="414938"/>
          </a:xfrm>
          <a:prstGeom prst="rect">
            <a:avLst/>
          </a:prstGeom>
        </p:spPr>
        <p:txBody>
          <a:bodyPr wrap="square" lIns="121887" tIns="60943" rIns="121887" bIns="60943">
            <a:spAutoFit/>
          </a:bodyPr>
          <a:lstStyle/>
          <a:p>
            <a:pPr defTabSz="1218565"/>
            <a:r>
              <a:rPr lang="zh-CN" altLang="en-US" sz="1900" b="1" dirty="0">
                <a:solidFill>
                  <a:schemeClr val="tx1">
                    <a:lumMod val="75000"/>
                    <a:lumOff val="25000"/>
                  </a:schemeClr>
                </a:solidFill>
                <a:latin typeface="微软雅黑" panose="020B0503020204020204" pitchFamily="34" charset="-122"/>
                <a:ea typeface="微软雅黑" panose="020B0503020204020204" pitchFamily="34" charset="-122"/>
              </a:rPr>
              <a:t>规划一</a:t>
            </a:r>
          </a:p>
        </p:txBody>
      </p:sp>
      <p:sp>
        <p:nvSpPr>
          <p:cNvPr id="11" name="矩形 10"/>
          <p:cNvSpPr/>
          <p:nvPr/>
        </p:nvSpPr>
        <p:spPr>
          <a:xfrm>
            <a:off x="1638308" y="2735435"/>
            <a:ext cx="2318088" cy="414938"/>
          </a:xfrm>
          <a:prstGeom prst="rect">
            <a:avLst/>
          </a:prstGeom>
        </p:spPr>
        <p:txBody>
          <a:bodyPr wrap="square" lIns="121887" tIns="60943" rIns="121887" bIns="60943">
            <a:spAutoFit/>
          </a:bodyPr>
          <a:lstStyle/>
          <a:p>
            <a:pPr algn="r" defTabSz="1218565"/>
            <a:r>
              <a:rPr lang="zh-CN" altLang="en-US" sz="1900" b="1" dirty="0">
                <a:solidFill>
                  <a:schemeClr val="tx1">
                    <a:lumMod val="75000"/>
                    <a:lumOff val="25000"/>
                  </a:schemeClr>
                </a:solidFill>
                <a:latin typeface="微软雅黑" panose="020B0503020204020204" pitchFamily="34" charset="-122"/>
                <a:ea typeface="微软雅黑" panose="020B0503020204020204" pitchFamily="34" charset="-122"/>
              </a:rPr>
              <a:t>规划二</a:t>
            </a:r>
          </a:p>
        </p:txBody>
      </p:sp>
      <p:sp>
        <p:nvSpPr>
          <p:cNvPr id="12" name="矩形 11"/>
          <p:cNvSpPr/>
          <p:nvPr/>
        </p:nvSpPr>
        <p:spPr>
          <a:xfrm>
            <a:off x="8071417" y="3813722"/>
            <a:ext cx="2318088" cy="414938"/>
          </a:xfrm>
          <a:prstGeom prst="rect">
            <a:avLst/>
          </a:prstGeom>
        </p:spPr>
        <p:txBody>
          <a:bodyPr wrap="square" lIns="121887" tIns="60943" rIns="121887" bIns="60943">
            <a:spAutoFit/>
          </a:bodyPr>
          <a:lstStyle/>
          <a:p>
            <a:pPr defTabSz="1218565"/>
            <a:r>
              <a:rPr lang="zh-CN" altLang="en-US" sz="1900" b="1" dirty="0">
                <a:solidFill>
                  <a:schemeClr val="tx1">
                    <a:lumMod val="75000"/>
                    <a:lumOff val="25000"/>
                  </a:schemeClr>
                </a:solidFill>
                <a:latin typeface="微软雅黑" panose="020B0503020204020204" pitchFamily="34" charset="-122"/>
                <a:ea typeface="微软雅黑" panose="020B0503020204020204" pitchFamily="34" charset="-122"/>
              </a:rPr>
              <a:t>规划三</a:t>
            </a:r>
          </a:p>
        </p:txBody>
      </p:sp>
      <p:sp>
        <p:nvSpPr>
          <p:cNvPr id="13" name="矩形 12"/>
          <p:cNvSpPr/>
          <p:nvPr/>
        </p:nvSpPr>
        <p:spPr>
          <a:xfrm>
            <a:off x="6048278" y="1793210"/>
            <a:ext cx="2318088" cy="414938"/>
          </a:xfrm>
          <a:prstGeom prst="rect">
            <a:avLst/>
          </a:prstGeom>
        </p:spPr>
        <p:txBody>
          <a:bodyPr wrap="square" lIns="121887" tIns="60943" rIns="121887" bIns="60943">
            <a:spAutoFit/>
          </a:bodyPr>
          <a:lstStyle/>
          <a:p>
            <a:pPr algn="r" defTabSz="1218565"/>
            <a:r>
              <a:rPr lang="zh-CN" altLang="en-US" sz="1900" b="1" dirty="0">
                <a:solidFill>
                  <a:schemeClr val="tx1">
                    <a:lumMod val="75000"/>
                    <a:lumOff val="25000"/>
                  </a:schemeClr>
                </a:solidFill>
                <a:latin typeface="微软雅黑" panose="020B0503020204020204" pitchFamily="34" charset="-122"/>
                <a:ea typeface="微软雅黑" panose="020B0503020204020204" pitchFamily="34" charset="-122"/>
              </a:rPr>
              <a:t>规划四</a:t>
            </a:r>
          </a:p>
        </p:txBody>
      </p:sp>
      <p:sp>
        <p:nvSpPr>
          <p:cNvPr id="14" name="文本框 9"/>
          <p:cNvSpPr txBox="1"/>
          <p:nvPr/>
        </p:nvSpPr>
        <p:spPr>
          <a:xfrm>
            <a:off x="2496904" y="4999530"/>
            <a:ext cx="553216" cy="619222"/>
          </a:xfrm>
          <a:prstGeom prst="rect">
            <a:avLst/>
          </a:prstGeom>
          <a:noFill/>
        </p:spPr>
        <p:txBody>
          <a:bodyPr wrap="none" lIns="121887" tIns="60943" rIns="121887" bIns="60943" rtlCol="0" anchor="ctr">
            <a:spAutoFit/>
          </a:bodyPr>
          <a:lstStyle/>
          <a:p>
            <a:pPr algn="ctr" defTabSz="1218565"/>
            <a:r>
              <a:rPr lang="en-US" altLang="zh-CN" sz="3200" dirty="0">
                <a:solidFill>
                  <a:prstClr val="white"/>
                </a:solidFill>
                <a:latin typeface="微软雅黑" panose="020B0503020204020204" pitchFamily="34" charset="-122"/>
                <a:ea typeface="微软雅黑" panose="020B0503020204020204" pitchFamily="34" charset="-122"/>
              </a:rPr>
              <a:t>A</a:t>
            </a:r>
            <a:endParaRPr lang="zh-CN" altLang="en-US" sz="3200" dirty="0">
              <a:solidFill>
                <a:prstClr val="white"/>
              </a:solidFill>
              <a:latin typeface="微软雅黑" panose="020B0503020204020204" pitchFamily="34" charset="-122"/>
              <a:ea typeface="微软雅黑" panose="020B0503020204020204" pitchFamily="34" charset="-122"/>
            </a:endParaRPr>
          </a:p>
        </p:txBody>
      </p:sp>
      <p:sp>
        <p:nvSpPr>
          <p:cNvPr id="15" name="文本框 9"/>
          <p:cNvSpPr txBox="1"/>
          <p:nvPr/>
        </p:nvSpPr>
        <p:spPr>
          <a:xfrm>
            <a:off x="4322122" y="2973242"/>
            <a:ext cx="635290" cy="867281"/>
          </a:xfrm>
          <a:prstGeom prst="rect">
            <a:avLst/>
          </a:prstGeom>
          <a:noFill/>
        </p:spPr>
        <p:txBody>
          <a:bodyPr wrap="none" lIns="121887" tIns="60943" rIns="121887" bIns="60943" rtlCol="0" anchor="ctr">
            <a:spAutoFit/>
          </a:bodyPr>
          <a:lstStyle/>
          <a:p>
            <a:pPr algn="ctr" defTabSz="1218565"/>
            <a:r>
              <a:rPr lang="en-US" altLang="zh-CN" sz="4800" dirty="0">
                <a:solidFill>
                  <a:prstClr val="white"/>
                </a:solidFill>
                <a:latin typeface="微软雅黑" panose="020B0503020204020204" pitchFamily="34" charset="-122"/>
                <a:ea typeface="微软雅黑" panose="020B0503020204020204" pitchFamily="34" charset="-122"/>
              </a:rPr>
              <a:t>B</a:t>
            </a:r>
            <a:endParaRPr lang="zh-CN" altLang="en-US" sz="4800" dirty="0">
              <a:solidFill>
                <a:prstClr val="white"/>
              </a:solidFill>
              <a:latin typeface="微软雅黑" panose="020B0503020204020204" pitchFamily="34" charset="-122"/>
              <a:ea typeface="微软雅黑" panose="020B0503020204020204" pitchFamily="34" charset="-122"/>
            </a:endParaRPr>
          </a:p>
        </p:txBody>
      </p:sp>
      <p:sp>
        <p:nvSpPr>
          <p:cNvPr id="16" name="文本框 9"/>
          <p:cNvSpPr txBox="1"/>
          <p:nvPr/>
        </p:nvSpPr>
        <p:spPr>
          <a:xfrm>
            <a:off x="6695306" y="3708626"/>
            <a:ext cx="702164" cy="940239"/>
          </a:xfrm>
          <a:prstGeom prst="rect">
            <a:avLst/>
          </a:prstGeom>
          <a:noFill/>
        </p:spPr>
        <p:txBody>
          <a:bodyPr wrap="none" lIns="121887" tIns="60943" rIns="121887" bIns="60943" rtlCol="0" anchor="ctr">
            <a:spAutoFit/>
          </a:bodyPr>
          <a:lstStyle/>
          <a:p>
            <a:pPr algn="ctr" defTabSz="1218565"/>
            <a:r>
              <a:rPr lang="en-US" altLang="zh-CN" sz="5300" dirty="0">
                <a:solidFill>
                  <a:prstClr val="white"/>
                </a:solidFill>
                <a:latin typeface="微软雅黑" panose="020B0503020204020204" pitchFamily="34" charset="-122"/>
                <a:ea typeface="微软雅黑" panose="020B0503020204020204" pitchFamily="34" charset="-122"/>
              </a:rPr>
              <a:t>C</a:t>
            </a:r>
            <a:endParaRPr lang="zh-CN" altLang="en-US" sz="5300" dirty="0">
              <a:solidFill>
                <a:prstClr val="white"/>
              </a:solidFill>
              <a:latin typeface="微软雅黑" panose="020B0503020204020204" pitchFamily="34" charset="-122"/>
              <a:ea typeface="微软雅黑" panose="020B0503020204020204" pitchFamily="34" charset="-122"/>
            </a:endParaRPr>
          </a:p>
        </p:txBody>
      </p:sp>
      <p:sp>
        <p:nvSpPr>
          <p:cNvPr id="17" name="文本框 9"/>
          <p:cNvSpPr txBox="1"/>
          <p:nvPr/>
        </p:nvSpPr>
        <p:spPr>
          <a:xfrm>
            <a:off x="8715979" y="2064778"/>
            <a:ext cx="683927" cy="779731"/>
          </a:xfrm>
          <a:prstGeom prst="rect">
            <a:avLst/>
          </a:prstGeom>
          <a:noFill/>
        </p:spPr>
        <p:txBody>
          <a:bodyPr wrap="none" lIns="121887" tIns="60943" rIns="121887" bIns="60943" rtlCol="0" anchor="ctr">
            <a:spAutoFit/>
          </a:bodyPr>
          <a:lstStyle/>
          <a:p>
            <a:pPr algn="ctr" defTabSz="1218565"/>
            <a:r>
              <a:rPr lang="en-US" altLang="zh-CN" sz="4300" dirty="0">
                <a:solidFill>
                  <a:prstClr val="white"/>
                </a:solidFill>
                <a:latin typeface="微软雅黑" panose="020B0503020204020204" pitchFamily="34" charset="-122"/>
                <a:ea typeface="微软雅黑" panose="020B0503020204020204" pitchFamily="34" charset="-122"/>
              </a:rPr>
              <a:t>D</a:t>
            </a:r>
            <a:endParaRPr lang="zh-CN" altLang="en-US" sz="4300" dirty="0">
              <a:solidFill>
                <a:prstClr val="white"/>
              </a:solidFill>
              <a:latin typeface="微软雅黑" panose="020B0503020204020204" pitchFamily="34" charset="-122"/>
              <a:ea typeface="微软雅黑" panose="020B0503020204020204" pitchFamily="34" charset="-122"/>
            </a:endParaRPr>
          </a:p>
        </p:txBody>
      </p:sp>
      <p:sp>
        <p:nvSpPr>
          <p:cNvPr id="18" name="矩形 17"/>
          <p:cNvSpPr/>
          <p:nvPr/>
        </p:nvSpPr>
        <p:spPr>
          <a:xfrm>
            <a:off x="8071417" y="4285037"/>
            <a:ext cx="2873799" cy="898673"/>
          </a:xfrm>
          <a:prstGeom prst="rect">
            <a:avLst/>
          </a:prstGeom>
        </p:spPr>
        <p:txBody>
          <a:bodyPr wrap="square" lIns="121887" tIns="60943" rIns="121887" bIns="60943">
            <a:spAutoFit/>
          </a:bodyPr>
          <a:lstStyle/>
          <a:p>
            <a:pPr defTabSz="1218565">
              <a:lnSpc>
                <a:spcPct val="120000"/>
              </a:lnSpc>
            </a:pPr>
            <a:r>
              <a:rPr lang="zh-CN" altLang="en-US" sz="2100" dirty="0" smtClean="0">
                <a:solidFill>
                  <a:srgbClr val="242424">
                    <a:lumMod val="75000"/>
                    <a:lumOff val="25000"/>
                  </a:srgbClr>
                </a:solidFill>
                <a:latin typeface="微软雅黑" panose="020B0503020204020204" pitchFamily="34" charset="-122"/>
                <a:ea typeface="微软雅黑" panose="020B0503020204020204" pitchFamily="34" charset="-122"/>
              </a:rPr>
              <a:t>进行页面效果设计，代码实现</a:t>
            </a:r>
            <a:endParaRPr lang="zh-CN" altLang="en-US" sz="2100" dirty="0">
              <a:solidFill>
                <a:srgbClr val="242424">
                  <a:lumMod val="75000"/>
                  <a:lumOff val="25000"/>
                </a:srgbClr>
              </a:solidFill>
              <a:latin typeface="微软雅黑" panose="020B0503020204020204" pitchFamily="34" charset="-122"/>
              <a:ea typeface="微软雅黑" panose="020B0503020204020204" pitchFamily="34" charset="-122"/>
            </a:endParaRPr>
          </a:p>
        </p:txBody>
      </p:sp>
      <p:sp>
        <p:nvSpPr>
          <p:cNvPr id="19" name="矩形 18"/>
          <p:cNvSpPr/>
          <p:nvPr/>
        </p:nvSpPr>
        <p:spPr>
          <a:xfrm>
            <a:off x="5526460" y="2246144"/>
            <a:ext cx="2873799" cy="898673"/>
          </a:xfrm>
          <a:prstGeom prst="rect">
            <a:avLst/>
          </a:prstGeom>
        </p:spPr>
        <p:txBody>
          <a:bodyPr wrap="square" lIns="121887" tIns="60943" rIns="121887" bIns="60943">
            <a:spAutoFit/>
          </a:bodyPr>
          <a:lstStyle/>
          <a:p>
            <a:pPr algn="r" defTabSz="1218565">
              <a:lnSpc>
                <a:spcPct val="120000"/>
              </a:lnSpc>
            </a:pPr>
            <a:r>
              <a:rPr lang="zh-CN" altLang="en-US" sz="2100" dirty="0" smtClean="0">
                <a:solidFill>
                  <a:srgbClr val="242424">
                    <a:lumMod val="75000"/>
                    <a:lumOff val="25000"/>
                  </a:srgbClr>
                </a:solidFill>
                <a:latin typeface="微软雅黑" panose="020B0503020204020204" pitchFamily="34" charset="-122"/>
                <a:ea typeface="微软雅黑" panose="020B0503020204020204" pitchFamily="34" charset="-122"/>
              </a:rPr>
              <a:t>数据库设计，测试，部署站点</a:t>
            </a:r>
            <a:endParaRPr lang="zh-CN" altLang="en-US" sz="2100" dirty="0">
              <a:solidFill>
                <a:srgbClr val="242424">
                  <a:lumMod val="75000"/>
                  <a:lumOff val="25000"/>
                </a:srgbClr>
              </a:solidFill>
              <a:latin typeface="微软雅黑" panose="020B0503020204020204" pitchFamily="34" charset="-122"/>
              <a:ea typeface="微软雅黑" panose="020B0503020204020204" pitchFamily="34" charset="-122"/>
            </a:endParaRPr>
          </a:p>
        </p:txBody>
      </p:sp>
      <p:sp>
        <p:nvSpPr>
          <p:cNvPr id="20" name="矩形 19"/>
          <p:cNvSpPr/>
          <p:nvPr/>
        </p:nvSpPr>
        <p:spPr>
          <a:xfrm>
            <a:off x="1077175" y="3211198"/>
            <a:ext cx="2873799" cy="898673"/>
          </a:xfrm>
          <a:prstGeom prst="rect">
            <a:avLst/>
          </a:prstGeom>
        </p:spPr>
        <p:txBody>
          <a:bodyPr wrap="square" lIns="121887" tIns="60943" rIns="121887" bIns="60943">
            <a:spAutoFit/>
          </a:bodyPr>
          <a:lstStyle/>
          <a:p>
            <a:pPr algn="r" defTabSz="1218565">
              <a:lnSpc>
                <a:spcPct val="120000"/>
              </a:lnSpc>
            </a:pPr>
            <a:r>
              <a:rPr lang="zh-CN" altLang="en-US" sz="2100" dirty="0" smtClean="0">
                <a:solidFill>
                  <a:srgbClr val="242424">
                    <a:lumMod val="75000"/>
                    <a:lumOff val="25000"/>
                  </a:srgbClr>
                </a:solidFill>
                <a:latin typeface="微软雅黑" panose="020B0503020204020204" pitchFamily="34" charset="-122"/>
                <a:ea typeface="微软雅黑" panose="020B0503020204020204" pitchFamily="34" charset="-122"/>
              </a:rPr>
              <a:t>确认基本功能以及扩展功能</a:t>
            </a:r>
            <a:endParaRPr lang="zh-CN" altLang="en-US" sz="2100" dirty="0">
              <a:solidFill>
                <a:srgbClr val="242424">
                  <a:lumMod val="75000"/>
                  <a:lumOff val="25000"/>
                </a:srgbClr>
              </a:solidFill>
              <a:latin typeface="微软雅黑" panose="020B0503020204020204" pitchFamily="34" charset="-122"/>
              <a:ea typeface="微软雅黑" panose="020B0503020204020204" pitchFamily="34" charset="-122"/>
            </a:endParaRPr>
          </a:p>
        </p:txBody>
      </p:sp>
      <p:sp>
        <p:nvSpPr>
          <p:cNvPr id="21" name="TextBox 41"/>
          <p:cNvSpPr txBox="1"/>
          <p:nvPr/>
        </p:nvSpPr>
        <p:spPr>
          <a:xfrm>
            <a:off x="14146654" y="8510119"/>
            <a:ext cx="938684" cy="400091"/>
          </a:xfrm>
          <a:prstGeom prst="rect">
            <a:avLst/>
          </a:prstGeom>
          <a:noFill/>
        </p:spPr>
        <p:txBody>
          <a:bodyPr wrap="none" lIns="121887" tIns="60943" rIns="121887" bIns="60943" rtlCol="0">
            <a:spAutoFit/>
          </a:bodyPr>
          <a:lstStyle/>
          <a:p>
            <a:pPr defTabSz="1218565"/>
            <a:r>
              <a:rPr lang="zh-CN" altLang="en-US" dirty="0" smtClean="0">
                <a:solidFill>
                  <a:prstClr val="black"/>
                </a:solidFill>
                <a:latin typeface="微软雅黑" panose="020B0503020204020204" pitchFamily="34" charset="-122"/>
                <a:ea typeface="微软雅黑" panose="020B0503020204020204" pitchFamily="34" charset="-122"/>
              </a:rPr>
              <a:t>延时符</a:t>
            </a:r>
            <a:endParaRPr lang="zh-CN" altLang="en-US" dirty="0">
              <a:solidFill>
                <a:prstClr val="black"/>
              </a:solidFill>
              <a:latin typeface="微软雅黑" panose="020B0503020204020204" pitchFamily="34" charset="-122"/>
              <a:ea typeface="微软雅黑" panose="020B0503020204020204" pitchFamily="34" charset="-122"/>
            </a:endParaRPr>
          </a:p>
        </p:txBody>
      </p:sp>
      <p:sp>
        <p:nvSpPr>
          <p:cNvPr id="22" name="矩形 21"/>
          <p:cNvSpPr/>
          <p:nvPr/>
        </p:nvSpPr>
        <p:spPr>
          <a:xfrm>
            <a:off x="1431661" y="100364"/>
            <a:ext cx="1631149" cy="579420"/>
          </a:xfrm>
          <a:prstGeom prst="rect">
            <a:avLst/>
          </a:prstGeom>
        </p:spPr>
        <p:txBody>
          <a:bodyPr wrap="none" lIns="121887" tIns="60943" rIns="121887" bIns="60943" anchor="ctr">
            <a:spAutoFit/>
          </a:bodyPr>
          <a:lstStyle/>
          <a:p>
            <a:pPr defTabSz="1218565">
              <a:lnSpc>
                <a:spcPct val="120000"/>
              </a:lnSpc>
            </a:pPr>
            <a:r>
              <a:rPr lang="zh-CN" altLang="en-US" sz="2700" dirty="0" smtClean="0">
                <a:solidFill>
                  <a:prstClr val="black">
                    <a:lumMod val="85000"/>
                    <a:lumOff val="15000"/>
                  </a:prstClr>
                </a:solidFill>
                <a:latin typeface="微软雅黑" panose="020B0503020204020204" pitchFamily="34" charset="-122"/>
                <a:ea typeface="微软雅黑" panose="020B0503020204020204" pitchFamily="34" charset="-122"/>
              </a:rPr>
              <a:t>流程规划</a:t>
            </a:r>
            <a:endParaRPr lang="zh-CN" altLang="en-US" sz="2700" dirty="0">
              <a:solidFill>
                <a:prstClr val="black">
                  <a:lumMod val="85000"/>
                  <a:lumOff val="15000"/>
                </a:prst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110518576"/>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anim calcmode="lin" valueType="num">
                                      <p:cBhvr>
                                        <p:cTn id="8" dur="750" fill="hold"/>
                                        <p:tgtEl>
                                          <p:spTgt spid="5"/>
                                        </p:tgtEl>
                                        <p:attrNameLst>
                                          <p:attrName>ppt_x</p:attrName>
                                        </p:attrNameLst>
                                      </p:cBhvr>
                                      <p:tavLst>
                                        <p:tav tm="0">
                                          <p:val>
                                            <p:strVal val="#ppt_x"/>
                                          </p:val>
                                        </p:tav>
                                        <p:tav tm="100000">
                                          <p:val>
                                            <p:strVal val="#ppt_x"/>
                                          </p:val>
                                        </p:tav>
                                      </p:tavLst>
                                    </p:anim>
                                    <p:anim calcmode="lin" valueType="num">
                                      <p:cBhvr>
                                        <p:cTn id="9" dur="75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53" presetClass="entr" presetSubtype="16" fill="hold" grpId="0" nodeType="after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p:cTn id="13" dur="500" fill="hold"/>
                                        <p:tgtEl>
                                          <p:spTgt spid="14"/>
                                        </p:tgtEl>
                                        <p:attrNameLst>
                                          <p:attrName>ppt_w</p:attrName>
                                        </p:attrNameLst>
                                      </p:cBhvr>
                                      <p:tavLst>
                                        <p:tav tm="0">
                                          <p:val>
                                            <p:fltVal val="0"/>
                                          </p:val>
                                        </p:tav>
                                        <p:tav tm="100000">
                                          <p:val>
                                            <p:strVal val="#ppt_w"/>
                                          </p:val>
                                        </p:tav>
                                      </p:tavLst>
                                    </p:anim>
                                    <p:anim calcmode="lin" valueType="num">
                                      <p:cBhvr>
                                        <p:cTn id="14" dur="500" fill="hold"/>
                                        <p:tgtEl>
                                          <p:spTgt spid="14"/>
                                        </p:tgtEl>
                                        <p:attrNameLst>
                                          <p:attrName>ppt_h</p:attrName>
                                        </p:attrNameLst>
                                      </p:cBhvr>
                                      <p:tavLst>
                                        <p:tav tm="0">
                                          <p:val>
                                            <p:fltVal val="0"/>
                                          </p:val>
                                        </p:tav>
                                        <p:tav tm="100000">
                                          <p:val>
                                            <p:strVal val="#ppt_h"/>
                                          </p:val>
                                        </p:tav>
                                      </p:tavLst>
                                    </p:anim>
                                    <p:animEffect transition="in" filter="fade">
                                      <p:cBhvr>
                                        <p:cTn id="15" dur="500"/>
                                        <p:tgtEl>
                                          <p:spTgt spid="14"/>
                                        </p:tgtEl>
                                      </p:cBhvr>
                                    </p:animEffect>
                                  </p:childTnLst>
                                </p:cTn>
                              </p:par>
                            </p:childTnLst>
                          </p:cTn>
                        </p:par>
                        <p:par>
                          <p:cTn id="16" fill="hold">
                            <p:stCondLst>
                              <p:cond delay="1250"/>
                            </p:stCondLst>
                            <p:childTnLst>
                              <p:par>
                                <p:cTn id="17" presetID="22" presetClass="entr" presetSubtype="4" fill="hold" nodeType="after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wipe(down)">
                                      <p:cBhvr>
                                        <p:cTn id="19" dur="500"/>
                                        <p:tgtEl>
                                          <p:spTgt spid="2"/>
                                        </p:tgtEl>
                                      </p:cBhvr>
                                    </p:animEffect>
                                  </p:childTnLst>
                                </p:cTn>
                              </p:par>
                            </p:childTnLst>
                          </p:cTn>
                        </p:par>
                        <p:par>
                          <p:cTn id="20" fill="hold">
                            <p:stCondLst>
                              <p:cond delay="1750"/>
                            </p:stCondLst>
                            <p:childTnLst>
                              <p:par>
                                <p:cTn id="21" presetID="42" presetClass="entr" presetSubtype="0" fill="hold" grpId="0" nodeType="after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750"/>
                                        <p:tgtEl>
                                          <p:spTgt spid="6"/>
                                        </p:tgtEl>
                                      </p:cBhvr>
                                    </p:animEffect>
                                    <p:anim calcmode="lin" valueType="num">
                                      <p:cBhvr>
                                        <p:cTn id="24" dur="750" fill="hold"/>
                                        <p:tgtEl>
                                          <p:spTgt spid="6"/>
                                        </p:tgtEl>
                                        <p:attrNameLst>
                                          <p:attrName>ppt_x</p:attrName>
                                        </p:attrNameLst>
                                      </p:cBhvr>
                                      <p:tavLst>
                                        <p:tav tm="0">
                                          <p:val>
                                            <p:strVal val="#ppt_x"/>
                                          </p:val>
                                        </p:tav>
                                        <p:tav tm="100000">
                                          <p:val>
                                            <p:strVal val="#ppt_x"/>
                                          </p:val>
                                        </p:tav>
                                      </p:tavLst>
                                    </p:anim>
                                    <p:anim calcmode="lin" valueType="num">
                                      <p:cBhvr>
                                        <p:cTn id="25" dur="750" fill="hold"/>
                                        <p:tgtEl>
                                          <p:spTgt spid="6"/>
                                        </p:tgtEl>
                                        <p:attrNameLst>
                                          <p:attrName>ppt_y</p:attrName>
                                        </p:attrNameLst>
                                      </p:cBhvr>
                                      <p:tavLst>
                                        <p:tav tm="0">
                                          <p:val>
                                            <p:strVal val="#ppt_y+.1"/>
                                          </p:val>
                                        </p:tav>
                                        <p:tav tm="100000">
                                          <p:val>
                                            <p:strVal val="#ppt_y"/>
                                          </p:val>
                                        </p:tav>
                                      </p:tavLst>
                                    </p:anim>
                                  </p:childTnLst>
                                </p:cTn>
                              </p:par>
                            </p:childTnLst>
                          </p:cTn>
                        </p:par>
                        <p:par>
                          <p:cTn id="26" fill="hold">
                            <p:stCondLst>
                              <p:cond delay="2500"/>
                            </p:stCondLst>
                            <p:childTnLst>
                              <p:par>
                                <p:cTn id="27" presetID="53" presetClass="entr" presetSubtype="16" fill="hold" grpId="0" nodeType="afterEffect">
                                  <p:stCondLst>
                                    <p:cond delay="0"/>
                                  </p:stCondLst>
                                  <p:childTnLst>
                                    <p:set>
                                      <p:cBhvr>
                                        <p:cTn id="28" dur="1" fill="hold">
                                          <p:stCondLst>
                                            <p:cond delay="0"/>
                                          </p:stCondLst>
                                        </p:cTn>
                                        <p:tgtEl>
                                          <p:spTgt spid="15"/>
                                        </p:tgtEl>
                                        <p:attrNameLst>
                                          <p:attrName>style.visibility</p:attrName>
                                        </p:attrNameLst>
                                      </p:cBhvr>
                                      <p:to>
                                        <p:strVal val="visible"/>
                                      </p:to>
                                    </p:set>
                                    <p:anim calcmode="lin" valueType="num">
                                      <p:cBhvr>
                                        <p:cTn id="29" dur="500" fill="hold"/>
                                        <p:tgtEl>
                                          <p:spTgt spid="15"/>
                                        </p:tgtEl>
                                        <p:attrNameLst>
                                          <p:attrName>ppt_w</p:attrName>
                                        </p:attrNameLst>
                                      </p:cBhvr>
                                      <p:tavLst>
                                        <p:tav tm="0">
                                          <p:val>
                                            <p:fltVal val="0"/>
                                          </p:val>
                                        </p:tav>
                                        <p:tav tm="100000">
                                          <p:val>
                                            <p:strVal val="#ppt_w"/>
                                          </p:val>
                                        </p:tav>
                                      </p:tavLst>
                                    </p:anim>
                                    <p:anim calcmode="lin" valueType="num">
                                      <p:cBhvr>
                                        <p:cTn id="30" dur="500" fill="hold"/>
                                        <p:tgtEl>
                                          <p:spTgt spid="15"/>
                                        </p:tgtEl>
                                        <p:attrNameLst>
                                          <p:attrName>ppt_h</p:attrName>
                                        </p:attrNameLst>
                                      </p:cBhvr>
                                      <p:tavLst>
                                        <p:tav tm="0">
                                          <p:val>
                                            <p:fltVal val="0"/>
                                          </p:val>
                                        </p:tav>
                                        <p:tav tm="100000">
                                          <p:val>
                                            <p:strVal val="#ppt_h"/>
                                          </p:val>
                                        </p:tav>
                                      </p:tavLst>
                                    </p:anim>
                                    <p:animEffect transition="in" filter="fade">
                                      <p:cBhvr>
                                        <p:cTn id="31" dur="500"/>
                                        <p:tgtEl>
                                          <p:spTgt spid="15"/>
                                        </p:tgtEl>
                                      </p:cBhvr>
                                    </p:animEffect>
                                  </p:childTnLst>
                                </p:cTn>
                              </p:par>
                            </p:childTnLst>
                          </p:cTn>
                        </p:par>
                        <p:par>
                          <p:cTn id="32" fill="hold">
                            <p:stCondLst>
                              <p:cond delay="3000"/>
                            </p:stCondLst>
                            <p:childTnLst>
                              <p:par>
                                <p:cTn id="33" presetID="22" presetClass="entr" presetSubtype="8" fill="hold" nodeType="afterEffect">
                                  <p:stCondLst>
                                    <p:cond delay="0"/>
                                  </p:stCondLst>
                                  <p:childTnLst>
                                    <p:set>
                                      <p:cBhvr>
                                        <p:cTn id="34" dur="1" fill="hold">
                                          <p:stCondLst>
                                            <p:cond delay="0"/>
                                          </p:stCondLst>
                                        </p:cTn>
                                        <p:tgtEl>
                                          <p:spTgt spid="3"/>
                                        </p:tgtEl>
                                        <p:attrNameLst>
                                          <p:attrName>style.visibility</p:attrName>
                                        </p:attrNameLst>
                                      </p:cBhvr>
                                      <p:to>
                                        <p:strVal val="visible"/>
                                      </p:to>
                                    </p:set>
                                    <p:animEffect transition="in" filter="wipe(left)">
                                      <p:cBhvr>
                                        <p:cTn id="35" dur="500"/>
                                        <p:tgtEl>
                                          <p:spTgt spid="3"/>
                                        </p:tgtEl>
                                      </p:cBhvr>
                                    </p:animEffect>
                                  </p:childTnLst>
                                </p:cTn>
                              </p:par>
                            </p:childTnLst>
                          </p:cTn>
                        </p:par>
                        <p:par>
                          <p:cTn id="36" fill="hold">
                            <p:stCondLst>
                              <p:cond delay="3500"/>
                            </p:stCondLst>
                            <p:childTnLst>
                              <p:par>
                                <p:cTn id="37" presetID="42" presetClass="entr" presetSubtype="0" fill="hold" grpId="0" nodeType="afterEffect">
                                  <p:stCondLst>
                                    <p:cond delay="0"/>
                                  </p:stCondLst>
                                  <p:childTnLst>
                                    <p:set>
                                      <p:cBhvr>
                                        <p:cTn id="38" dur="1" fill="hold">
                                          <p:stCondLst>
                                            <p:cond delay="0"/>
                                          </p:stCondLst>
                                        </p:cTn>
                                        <p:tgtEl>
                                          <p:spTgt spid="7"/>
                                        </p:tgtEl>
                                        <p:attrNameLst>
                                          <p:attrName>style.visibility</p:attrName>
                                        </p:attrNameLst>
                                      </p:cBhvr>
                                      <p:to>
                                        <p:strVal val="visible"/>
                                      </p:to>
                                    </p:set>
                                    <p:animEffect transition="in" filter="fade">
                                      <p:cBhvr>
                                        <p:cTn id="39" dur="750"/>
                                        <p:tgtEl>
                                          <p:spTgt spid="7"/>
                                        </p:tgtEl>
                                      </p:cBhvr>
                                    </p:animEffect>
                                    <p:anim calcmode="lin" valueType="num">
                                      <p:cBhvr>
                                        <p:cTn id="40" dur="750" fill="hold"/>
                                        <p:tgtEl>
                                          <p:spTgt spid="7"/>
                                        </p:tgtEl>
                                        <p:attrNameLst>
                                          <p:attrName>ppt_x</p:attrName>
                                        </p:attrNameLst>
                                      </p:cBhvr>
                                      <p:tavLst>
                                        <p:tav tm="0">
                                          <p:val>
                                            <p:strVal val="#ppt_x"/>
                                          </p:val>
                                        </p:tav>
                                        <p:tav tm="100000">
                                          <p:val>
                                            <p:strVal val="#ppt_x"/>
                                          </p:val>
                                        </p:tav>
                                      </p:tavLst>
                                    </p:anim>
                                    <p:anim calcmode="lin" valueType="num">
                                      <p:cBhvr>
                                        <p:cTn id="41" dur="750" fill="hold"/>
                                        <p:tgtEl>
                                          <p:spTgt spid="7"/>
                                        </p:tgtEl>
                                        <p:attrNameLst>
                                          <p:attrName>ppt_y</p:attrName>
                                        </p:attrNameLst>
                                      </p:cBhvr>
                                      <p:tavLst>
                                        <p:tav tm="0">
                                          <p:val>
                                            <p:strVal val="#ppt_y+.1"/>
                                          </p:val>
                                        </p:tav>
                                        <p:tav tm="100000">
                                          <p:val>
                                            <p:strVal val="#ppt_y"/>
                                          </p:val>
                                        </p:tav>
                                      </p:tavLst>
                                    </p:anim>
                                  </p:childTnLst>
                                </p:cTn>
                              </p:par>
                            </p:childTnLst>
                          </p:cTn>
                        </p:par>
                        <p:par>
                          <p:cTn id="42" fill="hold">
                            <p:stCondLst>
                              <p:cond delay="4250"/>
                            </p:stCondLst>
                            <p:childTnLst>
                              <p:par>
                                <p:cTn id="43" presetID="53" presetClass="entr" presetSubtype="16" fill="hold" grpId="0" nodeType="afterEffect">
                                  <p:stCondLst>
                                    <p:cond delay="0"/>
                                  </p:stCondLst>
                                  <p:childTnLst>
                                    <p:set>
                                      <p:cBhvr>
                                        <p:cTn id="44" dur="1" fill="hold">
                                          <p:stCondLst>
                                            <p:cond delay="0"/>
                                          </p:stCondLst>
                                        </p:cTn>
                                        <p:tgtEl>
                                          <p:spTgt spid="16"/>
                                        </p:tgtEl>
                                        <p:attrNameLst>
                                          <p:attrName>style.visibility</p:attrName>
                                        </p:attrNameLst>
                                      </p:cBhvr>
                                      <p:to>
                                        <p:strVal val="visible"/>
                                      </p:to>
                                    </p:set>
                                    <p:anim calcmode="lin" valueType="num">
                                      <p:cBhvr>
                                        <p:cTn id="45" dur="500" fill="hold"/>
                                        <p:tgtEl>
                                          <p:spTgt spid="16"/>
                                        </p:tgtEl>
                                        <p:attrNameLst>
                                          <p:attrName>ppt_w</p:attrName>
                                        </p:attrNameLst>
                                      </p:cBhvr>
                                      <p:tavLst>
                                        <p:tav tm="0">
                                          <p:val>
                                            <p:fltVal val="0"/>
                                          </p:val>
                                        </p:tav>
                                        <p:tav tm="100000">
                                          <p:val>
                                            <p:strVal val="#ppt_w"/>
                                          </p:val>
                                        </p:tav>
                                      </p:tavLst>
                                    </p:anim>
                                    <p:anim calcmode="lin" valueType="num">
                                      <p:cBhvr>
                                        <p:cTn id="46" dur="500" fill="hold"/>
                                        <p:tgtEl>
                                          <p:spTgt spid="16"/>
                                        </p:tgtEl>
                                        <p:attrNameLst>
                                          <p:attrName>ppt_h</p:attrName>
                                        </p:attrNameLst>
                                      </p:cBhvr>
                                      <p:tavLst>
                                        <p:tav tm="0">
                                          <p:val>
                                            <p:fltVal val="0"/>
                                          </p:val>
                                        </p:tav>
                                        <p:tav tm="100000">
                                          <p:val>
                                            <p:strVal val="#ppt_h"/>
                                          </p:val>
                                        </p:tav>
                                      </p:tavLst>
                                    </p:anim>
                                    <p:animEffect transition="in" filter="fade">
                                      <p:cBhvr>
                                        <p:cTn id="47" dur="500"/>
                                        <p:tgtEl>
                                          <p:spTgt spid="16"/>
                                        </p:tgtEl>
                                      </p:cBhvr>
                                    </p:animEffect>
                                  </p:childTnLst>
                                </p:cTn>
                              </p:par>
                            </p:childTnLst>
                          </p:cTn>
                        </p:par>
                        <p:par>
                          <p:cTn id="48" fill="hold">
                            <p:stCondLst>
                              <p:cond delay="4750"/>
                            </p:stCondLst>
                            <p:childTnLst>
                              <p:par>
                                <p:cTn id="49" presetID="22" presetClass="entr" presetSubtype="4" fill="hold" nodeType="afterEffect">
                                  <p:stCondLst>
                                    <p:cond delay="0"/>
                                  </p:stCondLst>
                                  <p:childTnLst>
                                    <p:set>
                                      <p:cBhvr>
                                        <p:cTn id="50" dur="1" fill="hold">
                                          <p:stCondLst>
                                            <p:cond delay="0"/>
                                          </p:stCondLst>
                                        </p:cTn>
                                        <p:tgtEl>
                                          <p:spTgt spid="4"/>
                                        </p:tgtEl>
                                        <p:attrNameLst>
                                          <p:attrName>style.visibility</p:attrName>
                                        </p:attrNameLst>
                                      </p:cBhvr>
                                      <p:to>
                                        <p:strVal val="visible"/>
                                      </p:to>
                                    </p:set>
                                    <p:animEffect transition="in" filter="wipe(down)">
                                      <p:cBhvr>
                                        <p:cTn id="51" dur="500"/>
                                        <p:tgtEl>
                                          <p:spTgt spid="4"/>
                                        </p:tgtEl>
                                      </p:cBhvr>
                                    </p:animEffect>
                                  </p:childTnLst>
                                </p:cTn>
                              </p:par>
                            </p:childTnLst>
                          </p:cTn>
                        </p:par>
                        <p:par>
                          <p:cTn id="52" fill="hold">
                            <p:stCondLst>
                              <p:cond delay="5250"/>
                            </p:stCondLst>
                            <p:childTnLst>
                              <p:par>
                                <p:cTn id="53" presetID="42" presetClass="entr" presetSubtype="0" fill="hold" grpId="0" nodeType="afterEffect">
                                  <p:stCondLst>
                                    <p:cond delay="0"/>
                                  </p:stCondLst>
                                  <p:childTnLst>
                                    <p:set>
                                      <p:cBhvr>
                                        <p:cTn id="54" dur="1" fill="hold">
                                          <p:stCondLst>
                                            <p:cond delay="0"/>
                                          </p:stCondLst>
                                        </p:cTn>
                                        <p:tgtEl>
                                          <p:spTgt spid="8"/>
                                        </p:tgtEl>
                                        <p:attrNameLst>
                                          <p:attrName>style.visibility</p:attrName>
                                        </p:attrNameLst>
                                      </p:cBhvr>
                                      <p:to>
                                        <p:strVal val="visible"/>
                                      </p:to>
                                    </p:set>
                                    <p:animEffect transition="in" filter="fade">
                                      <p:cBhvr>
                                        <p:cTn id="55" dur="750"/>
                                        <p:tgtEl>
                                          <p:spTgt spid="8"/>
                                        </p:tgtEl>
                                      </p:cBhvr>
                                    </p:animEffect>
                                    <p:anim calcmode="lin" valueType="num">
                                      <p:cBhvr>
                                        <p:cTn id="56" dur="750" fill="hold"/>
                                        <p:tgtEl>
                                          <p:spTgt spid="8"/>
                                        </p:tgtEl>
                                        <p:attrNameLst>
                                          <p:attrName>ppt_x</p:attrName>
                                        </p:attrNameLst>
                                      </p:cBhvr>
                                      <p:tavLst>
                                        <p:tav tm="0">
                                          <p:val>
                                            <p:strVal val="#ppt_x"/>
                                          </p:val>
                                        </p:tav>
                                        <p:tav tm="100000">
                                          <p:val>
                                            <p:strVal val="#ppt_x"/>
                                          </p:val>
                                        </p:tav>
                                      </p:tavLst>
                                    </p:anim>
                                    <p:anim calcmode="lin" valueType="num">
                                      <p:cBhvr>
                                        <p:cTn id="57" dur="750" fill="hold"/>
                                        <p:tgtEl>
                                          <p:spTgt spid="8"/>
                                        </p:tgtEl>
                                        <p:attrNameLst>
                                          <p:attrName>ppt_y</p:attrName>
                                        </p:attrNameLst>
                                      </p:cBhvr>
                                      <p:tavLst>
                                        <p:tav tm="0">
                                          <p:val>
                                            <p:strVal val="#ppt_y+.1"/>
                                          </p:val>
                                        </p:tav>
                                        <p:tav tm="100000">
                                          <p:val>
                                            <p:strVal val="#ppt_y"/>
                                          </p:val>
                                        </p:tav>
                                      </p:tavLst>
                                    </p:anim>
                                  </p:childTnLst>
                                </p:cTn>
                              </p:par>
                            </p:childTnLst>
                          </p:cTn>
                        </p:par>
                        <p:par>
                          <p:cTn id="58" fill="hold">
                            <p:stCondLst>
                              <p:cond delay="6000"/>
                            </p:stCondLst>
                            <p:childTnLst>
                              <p:par>
                                <p:cTn id="59" presetID="53" presetClass="entr" presetSubtype="16" fill="hold" grpId="0" nodeType="afterEffect">
                                  <p:stCondLst>
                                    <p:cond delay="0"/>
                                  </p:stCondLst>
                                  <p:childTnLst>
                                    <p:set>
                                      <p:cBhvr>
                                        <p:cTn id="60" dur="1" fill="hold">
                                          <p:stCondLst>
                                            <p:cond delay="0"/>
                                          </p:stCondLst>
                                        </p:cTn>
                                        <p:tgtEl>
                                          <p:spTgt spid="17"/>
                                        </p:tgtEl>
                                        <p:attrNameLst>
                                          <p:attrName>style.visibility</p:attrName>
                                        </p:attrNameLst>
                                      </p:cBhvr>
                                      <p:to>
                                        <p:strVal val="visible"/>
                                      </p:to>
                                    </p:set>
                                    <p:anim calcmode="lin" valueType="num">
                                      <p:cBhvr>
                                        <p:cTn id="61" dur="500" fill="hold"/>
                                        <p:tgtEl>
                                          <p:spTgt spid="17"/>
                                        </p:tgtEl>
                                        <p:attrNameLst>
                                          <p:attrName>ppt_w</p:attrName>
                                        </p:attrNameLst>
                                      </p:cBhvr>
                                      <p:tavLst>
                                        <p:tav tm="0">
                                          <p:val>
                                            <p:fltVal val="0"/>
                                          </p:val>
                                        </p:tav>
                                        <p:tav tm="100000">
                                          <p:val>
                                            <p:strVal val="#ppt_w"/>
                                          </p:val>
                                        </p:tav>
                                      </p:tavLst>
                                    </p:anim>
                                    <p:anim calcmode="lin" valueType="num">
                                      <p:cBhvr>
                                        <p:cTn id="62" dur="500" fill="hold"/>
                                        <p:tgtEl>
                                          <p:spTgt spid="17"/>
                                        </p:tgtEl>
                                        <p:attrNameLst>
                                          <p:attrName>ppt_h</p:attrName>
                                        </p:attrNameLst>
                                      </p:cBhvr>
                                      <p:tavLst>
                                        <p:tav tm="0">
                                          <p:val>
                                            <p:fltVal val="0"/>
                                          </p:val>
                                        </p:tav>
                                        <p:tav tm="100000">
                                          <p:val>
                                            <p:strVal val="#ppt_h"/>
                                          </p:val>
                                        </p:tav>
                                      </p:tavLst>
                                    </p:anim>
                                    <p:animEffect transition="in" filter="fade">
                                      <p:cBhvr>
                                        <p:cTn id="63" dur="500"/>
                                        <p:tgtEl>
                                          <p:spTgt spid="17"/>
                                        </p:tgtEl>
                                      </p:cBhvr>
                                    </p:animEffect>
                                  </p:childTnLst>
                                </p:cTn>
                              </p:par>
                            </p:childTnLst>
                          </p:cTn>
                        </p:par>
                        <p:par>
                          <p:cTn id="64" fill="hold">
                            <p:stCondLst>
                              <p:cond delay="6500"/>
                            </p:stCondLst>
                            <p:childTnLst>
                              <p:par>
                                <p:cTn id="65" presetID="22" presetClass="entr" presetSubtype="2" fill="hold" grpId="0" nodeType="afterEffect">
                                  <p:stCondLst>
                                    <p:cond delay="0"/>
                                  </p:stCondLst>
                                  <p:childTnLst>
                                    <p:set>
                                      <p:cBhvr>
                                        <p:cTn id="66" dur="1" fill="hold">
                                          <p:stCondLst>
                                            <p:cond delay="0"/>
                                          </p:stCondLst>
                                        </p:cTn>
                                        <p:tgtEl>
                                          <p:spTgt spid="11"/>
                                        </p:tgtEl>
                                        <p:attrNameLst>
                                          <p:attrName>style.visibility</p:attrName>
                                        </p:attrNameLst>
                                      </p:cBhvr>
                                      <p:to>
                                        <p:strVal val="visible"/>
                                      </p:to>
                                    </p:set>
                                    <p:animEffect transition="in" filter="wipe(right)">
                                      <p:cBhvr>
                                        <p:cTn id="67" dur="500"/>
                                        <p:tgtEl>
                                          <p:spTgt spid="11"/>
                                        </p:tgtEl>
                                      </p:cBhvr>
                                    </p:animEffect>
                                  </p:childTnLst>
                                </p:cTn>
                              </p:par>
                              <p:par>
                                <p:cTn id="68" presetID="22" presetClass="entr" presetSubtype="8" fill="hold" grpId="0" nodeType="withEffect">
                                  <p:stCondLst>
                                    <p:cond delay="0"/>
                                  </p:stCondLst>
                                  <p:childTnLst>
                                    <p:set>
                                      <p:cBhvr>
                                        <p:cTn id="69" dur="1" fill="hold">
                                          <p:stCondLst>
                                            <p:cond delay="0"/>
                                          </p:stCondLst>
                                        </p:cTn>
                                        <p:tgtEl>
                                          <p:spTgt spid="10"/>
                                        </p:tgtEl>
                                        <p:attrNameLst>
                                          <p:attrName>style.visibility</p:attrName>
                                        </p:attrNameLst>
                                      </p:cBhvr>
                                      <p:to>
                                        <p:strVal val="visible"/>
                                      </p:to>
                                    </p:set>
                                    <p:animEffect transition="in" filter="wipe(left)">
                                      <p:cBhvr>
                                        <p:cTn id="70" dur="500"/>
                                        <p:tgtEl>
                                          <p:spTgt spid="10"/>
                                        </p:tgtEl>
                                      </p:cBhvr>
                                    </p:animEffect>
                                  </p:childTnLst>
                                </p:cTn>
                              </p:par>
                              <p:par>
                                <p:cTn id="71" presetID="22" presetClass="entr" presetSubtype="2" fill="hold" grpId="0" nodeType="withEffect">
                                  <p:stCondLst>
                                    <p:cond delay="0"/>
                                  </p:stCondLst>
                                  <p:childTnLst>
                                    <p:set>
                                      <p:cBhvr>
                                        <p:cTn id="72" dur="1" fill="hold">
                                          <p:stCondLst>
                                            <p:cond delay="0"/>
                                          </p:stCondLst>
                                        </p:cTn>
                                        <p:tgtEl>
                                          <p:spTgt spid="13"/>
                                        </p:tgtEl>
                                        <p:attrNameLst>
                                          <p:attrName>style.visibility</p:attrName>
                                        </p:attrNameLst>
                                      </p:cBhvr>
                                      <p:to>
                                        <p:strVal val="visible"/>
                                      </p:to>
                                    </p:set>
                                    <p:animEffect transition="in" filter="wipe(right)">
                                      <p:cBhvr>
                                        <p:cTn id="73" dur="500"/>
                                        <p:tgtEl>
                                          <p:spTgt spid="13"/>
                                        </p:tgtEl>
                                      </p:cBhvr>
                                    </p:animEffect>
                                  </p:childTnLst>
                                </p:cTn>
                              </p:par>
                              <p:par>
                                <p:cTn id="74" presetID="22" presetClass="entr" presetSubtype="8" fill="hold" grpId="0" nodeType="withEffect">
                                  <p:stCondLst>
                                    <p:cond delay="0"/>
                                  </p:stCondLst>
                                  <p:childTnLst>
                                    <p:set>
                                      <p:cBhvr>
                                        <p:cTn id="75" dur="1" fill="hold">
                                          <p:stCondLst>
                                            <p:cond delay="0"/>
                                          </p:stCondLst>
                                        </p:cTn>
                                        <p:tgtEl>
                                          <p:spTgt spid="12"/>
                                        </p:tgtEl>
                                        <p:attrNameLst>
                                          <p:attrName>style.visibility</p:attrName>
                                        </p:attrNameLst>
                                      </p:cBhvr>
                                      <p:to>
                                        <p:strVal val="visible"/>
                                      </p:to>
                                    </p:set>
                                    <p:animEffect transition="in" filter="wipe(left)">
                                      <p:cBhvr>
                                        <p:cTn id="76" dur="500"/>
                                        <p:tgtEl>
                                          <p:spTgt spid="12"/>
                                        </p:tgtEl>
                                      </p:cBhvr>
                                    </p:animEffect>
                                  </p:childTnLst>
                                </p:cTn>
                              </p:par>
                              <p:par>
                                <p:cTn id="77" presetID="22" presetClass="entr" presetSubtype="8" fill="hold" grpId="0" nodeType="withEffect">
                                  <p:stCondLst>
                                    <p:cond delay="0"/>
                                  </p:stCondLst>
                                  <p:childTnLst>
                                    <p:set>
                                      <p:cBhvr>
                                        <p:cTn id="78" dur="1" fill="hold">
                                          <p:stCondLst>
                                            <p:cond delay="0"/>
                                          </p:stCondLst>
                                        </p:cTn>
                                        <p:tgtEl>
                                          <p:spTgt spid="18"/>
                                        </p:tgtEl>
                                        <p:attrNameLst>
                                          <p:attrName>style.visibility</p:attrName>
                                        </p:attrNameLst>
                                      </p:cBhvr>
                                      <p:to>
                                        <p:strVal val="visible"/>
                                      </p:to>
                                    </p:set>
                                    <p:animEffect transition="in" filter="wipe(left)">
                                      <p:cBhvr>
                                        <p:cTn id="79" dur="500"/>
                                        <p:tgtEl>
                                          <p:spTgt spid="18"/>
                                        </p:tgtEl>
                                      </p:cBhvr>
                                    </p:animEffect>
                                  </p:childTnLst>
                                </p:cTn>
                              </p:par>
                              <p:par>
                                <p:cTn id="80" presetID="22" presetClass="entr" presetSubtype="8" fill="hold" grpId="0" nodeType="withEffect">
                                  <p:stCondLst>
                                    <p:cond delay="0"/>
                                  </p:stCondLst>
                                  <p:childTnLst>
                                    <p:set>
                                      <p:cBhvr>
                                        <p:cTn id="81" dur="1" fill="hold">
                                          <p:stCondLst>
                                            <p:cond delay="0"/>
                                          </p:stCondLst>
                                        </p:cTn>
                                        <p:tgtEl>
                                          <p:spTgt spid="19"/>
                                        </p:tgtEl>
                                        <p:attrNameLst>
                                          <p:attrName>style.visibility</p:attrName>
                                        </p:attrNameLst>
                                      </p:cBhvr>
                                      <p:to>
                                        <p:strVal val="visible"/>
                                      </p:to>
                                    </p:set>
                                    <p:animEffect transition="in" filter="wipe(left)">
                                      <p:cBhvr>
                                        <p:cTn id="82" dur="500"/>
                                        <p:tgtEl>
                                          <p:spTgt spid="19"/>
                                        </p:tgtEl>
                                      </p:cBhvr>
                                    </p:animEffect>
                                  </p:childTnLst>
                                </p:cTn>
                              </p:par>
                              <p:par>
                                <p:cTn id="83" presetID="22" presetClass="entr" presetSubtype="8" fill="hold" grpId="0" nodeType="withEffect">
                                  <p:stCondLst>
                                    <p:cond delay="0"/>
                                  </p:stCondLst>
                                  <p:childTnLst>
                                    <p:set>
                                      <p:cBhvr>
                                        <p:cTn id="84" dur="1" fill="hold">
                                          <p:stCondLst>
                                            <p:cond delay="0"/>
                                          </p:stCondLst>
                                        </p:cTn>
                                        <p:tgtEl>
                                          <p:spTgt spid="9"/>
                                        </p:tgtEl>
                                        <p:attrNameLst>
                                          <p:attrName>style.visibility</p:attrName>
                                        </p:attrNameLst>
                                      </p:cBhvr>
                                      <p:to>
                                        <p:strVal val="visible"/>
                                      </p:to>
                                    </p:set>
                                    <p:animEffect transition="in" filter="wipe(left)">
                                      <p:cBhvr>
                                        <p:cTn id="85" dur="500"/>
                                        <p:tgtEl>
                                          <p:spTgt spid="9"/>
                                        </p:tgtEl>
                                      </p:cBhvr>
                                    </p:animEffect>
                                  </p:childTnLst>
                                </p:cTn>
                              </p:par>
                              <p:par>
                                <p:cTn id="86" presetID="22" presetClass="entr" presetSubtype="8" fill="hold" grpId="0" nodeType="withEffect">
                                  <p:stCondLst>
                                    <p:cond delay="0"/>
                                  </p:stCondLst>
                                  <p:childTnLst>
                                    <p:set>
                                      <p:cBhvr>
                                        <p:cTn id="87" dur="1" fill="hold">
                                          <p:stCondLst>
                                            <p:cond delay="0"/>
                                          </p:stCondLst>
                                        </p:cTn>
                                        <p:tgtEl>
                                          <p:spTgt spid="20"/>
                                        </p:tgtEl>
                                        <p:attrNameLst>
                                          <p:attrName>style.visibility</p:attrName>
                                        </p:attrNameLst>
                                      </p:cBhvr>
                                      <p:to>
                                        <p:strVal val="visible"/>
                                      </p:to>
                                    </p:set>
                                    <p:animEffect transition="in" filter="wipe(left)">
                                      <p:cBhvr>
                                        <p:cTn id="88" dur="500"/>
                                        <p:tgtEl>
                                          <p:spTgt spid="20"/>
                                        </p:tgtEl>
                                      </p:cBhvr>
                                    </p:animEffect>
                                  </p:childTnLst>
                                </p:cTn>
                              </p:par>
                            </p:childTnLst>
                          </p:cTn>
                        </p:par>
                        <p:par>
                          <p:cTn id="89" fill="hold">
                            <p:stCondLst>
                              <p:cond delay="7000"/>
                            </p:stCondLst>
                            <p:childTnLst>
                              <p:par>
                                <p:cTn id="90" presetID="10" presetClass="entr" presetSubtype="0" fill="hold" grpId="0" nodeType="afterEffect">
                                  <p:stCondLst>
                                    <p:cond delay="0"/>
                                  </p:stCondLst>
                                  <p:childTnLst>
                                    <p:set>
                                      <p:cBhvr>
                                        <p:cTn id="91" dur="1" fill="hold">
                                          <p:stCondLst>
                                            <p:cond delay="0"/>
                                          </p:stCondLst>
                                        </p:cTn>
                                        <p:tgtEl>
                                          <p:spTgt spid="21"/>
                                        </p:tgtEl>
                                        <p:attrNameLst>
                                          <p:attrName>style.visibility</p:attrName>
                                        </p:attrNameLst>
                                      </p:cBhvr>
                                      <p:to>
                                        <p:strVal val="visible"/>
                                      </p:to>
                                    </p:set>
                                    <p:animEffect transition="in" filter="fade">
                                      <p:cBhvr>
                                        <p:cTn id="92" dur="10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p:bldP spid="10" grpId="0"/>
      <p:bldP spid="11" grpId="0"/>
      <p:bldP spid="12" grpId="0"/>
      <p:bldP spid="13" grpId="0"/>
      <p:bldP spid="14" grpId="0"/>
      <p:bldP spid="15" grpId="0"/>
      <p:bldP spid="16" grpId="0"/>
      <p:bldP spid="17" grpId="0"/>
      <p:bldP spid="18" grpId="0"/>
      <p:bldP spid="19" grpId="0"/>
      <p:bldP spid="20" grpId="0"/>
      <p:bldP spid="21"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7456825" y="1845279"/>
            <a:ext cx="3545276" cy="3545276"/>
          </a:xfrm>
          <a:prstGeom prst="ellipse">
            <a:avLst/>
          </a:prstGeom>
          <a:solidFill>
            <a:schemeClr val="bg1"/>
          </a:solidFill>
          <a:ln>
            <a:solidFill>
              <a:srgbClr val="42BAC8"/>
            </a:solidFill>
          </a:ln>
        </p:spPr>
        <p:style>
          <a:lnRef idx="2">
            <a:schemeClr val="accent1">
              <a:shade val="50000"/>
            </a:schemeClr>
          </a:lnRef>
          <a:fillRef idx="1">
            <a:schemeClr val="accent1"/>
          </a:fillRef>
          <a:effectRef idx="0">
            <a:schemeClr val="accent1"/>
          </a:effectRef>
          <a:fontRef idx="minor">
            <a:schemeClr val="lt1"/>
          </a:fontRef>
        </p:style>
        <p:txBody>
          <a:bodyPr lIns="121887" tIns="60943" rIns="121887" bIns="60943" rtlCol="0" anchor="ctr"/>
          <a:lstStyle/>
          <a:p>
            <a:pPr algn="ctr" defTabSz="913765"/>
            <a:endParaRPr lang="zh-CN" altLang="en-US" sz="1300">
              <a:solidFill>
                <a:prstClr val="white"/>
              </a:solidFill>
            </a:endParaRPr>
          </a:p>
        </p:txBody>
      </p:sp>
      <p:sp>
        <p:nvSpPr>
          <p:cNvPr id="3" name="椭圆 2"/>
          <p:cNvSpPr/>
          <p:nvPr/>
        </p:nvSpPr>
        <p:spPr>
          <a:xfrm>
            <a:off x="8066254" y="2454707"/>
            <a:ext cx="2326416" cy="2326416"/>
          </a:xfrm>
          <a:prstGeom prst="ellipse">
            <a:avLst/>
          </a:prstGeom>
          <a:solidFill>
            <a:srgbClr val="ACE0E6"/>
          </a:solidFill>
          <a:ln>
            <a:noFill/>
          </a:ln>
        </p:spPr>
        <p:style>
          <a:lnRef idx="2">
            <a:schemeClr val="accent1">
              <a:shade val="50000"/>
            </a:schemeClr>
          </a:lnRef>
          <a:fillRef idx="1">
            <a:schemeClr val="accent1"/>
          </a:fillRef>
          <a:effectRef idx="0">
            <a:schemeClr val="accent1"/>
          </a:effectRef>
          <a:fontRef idx="minor">
            <a:schemeClr val="lt1"/>
          </a:fontRef>
        </p:style>
        <p:txBody>
          <a:bodyPr lIns="121887" tIns="60943" rIns="121887" bIns="60943" rtlCol="0" anchor="ctr"/>
          <a:lstStyle/>
          <a:p>
            <a:pPr algn="ctr" defTabSz="913765"/>
            <a:endParaRPr lang="zh-CN" altLang="en-US" sz="1300">
              <a:solidFill>
                <a:prstClr val="white"/>
              </a:solidFill>
            </a:endParaRPr>
          </a:p>
        </p:txBody>
      </p:sp>
      <p:grpSp>
        <p:nvGrpSpPr>
          <p:cNvPr id="4" name="组合 3"/>
          <p:cNvGrpSpPr/>
          <p:nvPr/>
        </p:nvGrpSpPr>
        <p:grpSpPr>
          <a:xfrm>
            <a:off x="7244319" y="4054236"/>
            <a:ext cx="899995" cy="899996"/>
            <a:chOff x="7244314" y="4054233"/>
            <a:chExt cx="899995" cy="899996"/>
          </a:xfrm>
        </p:grpSpPr>
        <p:sp>
          <p:nvSpPr>
            <p:cNvPr id="5" name="任意多边形 4"/>
            <p:cNvSpPr/>
            <p:nvPr/>
          </p:nvSpPr>
          <p:spPr>
            <a:xfrm>
              <a:off x="7244314" y="4054233"/>
              <a:ext cx="899995" cy="899996"/>
            </a:xfrm>
            <a:custGeom>
              <a:avLst/>
              <a:gdLst>
                <a:gd name="connsiteX0" fmla="*/ 0 w 899995"/>
                <a:gd name="connsiteY0" fmla="*/ 449998 h 899996"/>
                <a:gd name="connsiteX1" fmla="*/ 449998 w 899995"/>
                <a:gd name="connsiteY1" fmla="*/ 0 h 899996"/>
                <a:gd name="connsiteX2" fmla="*/ 899996 w 899995"/>
                <a:gd name="connsiteY2" fmla="*/ 449998 h 899996"/>
                <a:gd name="connsiteX3" fmla="*/ 449998 w 899995"/>
                <a:gd name="connsiteY3" fmla="*/ 899996 h 899996"/>
                <a:gd name="connsiteX4" fmla="*/ 0 w 899995"/>
                <a:gd name="connsiteY4" fmla="*/ 449998 h 899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9995" h="899996">
                  <a:moveTo>
                    <a:pt x="0" y="449998"/>
                  </a:moveTo>
                  <a:cubicBezTo>
                    <a:pt x="0" y="201471"/>
                    <a:pt x="201471" y="0"/>
                    <a:pt x="449998" y="0"/>
                  </a:cubicBezTo>
                  <a:cubicBezTo>
                    <a:pt x="698525" y="0"/>
                    <a:pt x="899996" y="201471"/>
                    <a:pt x="899996" y="449998"/>
                  </a:cubicBezTo>
                  <a:cubicBezTo>
                    <a:pt x="899996" y="698525"/>
                    <a:pt x="698525" y="899996"/>
                    <a:pt x="449998" y="899996"/>
                  </a:cubicBezTo>
                  <a:cubicBezTo>
                    <a:pt x="201471" y="899996"/>
                    <a:pt x="0" y="698525"/>
                    <a:pt x="0" y="449998"/>
                  </a:cubicBezTo>
                  <a:close/>
                </a:path>
              </a:pathLst>
            </a:custGeom>
            <a:solidFill>
              <a:srgbClr val="2F5B50"/>
            </a:solidFill>
            <a:ln>
              <a:noFill/>
            </a:ln>
          </p:spPr>
          <p:style>
            <a:lnRef idx="2">
              <a:scrgbClr r="0" g="0" b="0"/>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7428" tIns="147428" rIns="147428" bIns="147428" numCol="1" spcCol="1270" anchor="ctr" anchorCtr="0">
              <a:noAutofit/>
            </a:bodyPr>
            <a:lstStyle/>
            <a:p>
              <a:pPr algn="ctr" defTabSz="755015">
                <a:lnSpc>
                  <a:spcPct val="90000"/>
                </a:lnSpc>
                <a:spcBef>
                  <a:spcPct val="0"/>
                </a:spcBef>
                <a:spcAft>
                  <a:spcPct val="35000"/>
                </a:spcAft>
              </a:pPr>
              <a:endParaRPr lang="zh-CN" altLang="en-US">
                <a:solidFill>
                  <a:prstClr val="white"/>
                </a:solidFill>
              </a:endParaRPr>
            </a:p>
          </p:txBody>
        </p:sp>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507220" y="4317140"/>
              <a:ext cx="374183" cy="374183"/>
            </a:xfrm>
            <a:prstGeom prst="rect">
              <a:avLst/>
            </a:prstGeom>
          </p:spPr>
        </p:pic>
      </p:grpSp>
      <p:grpSp>
        <p:nvGrpSpPr>
          <p:cNvPr id="7" name="组合 6"/>
          <p:cNvGrpSpPr/>
          <p:nvPr/>
        </p:nvGrpSpPr>
        <p:grpSpPr>
          <a:xfrm>
            <a:off x="8779466" y="1395279"/>
            <a:ext cx="899995" cy="899996"/>
            <a:chOff x="8779464" y="1395277"/>
            <a:chExt cx="899995" cy="899996"/>
          </a:xfrm>
        </p:grpSpPr>
        <p:sp>
          <p:nvSpPr>
            <p:cNvPr id="8" name="任意多边形 7"/>
            <p:cNvSpPr/>
            <p:nvPr/>
          </p:nvSpPr>
          <p:spPr>
            <a:xfrm>
              <a:off x="8779464" y="1395277"/>
              <a:ext cx="899995" cy="899996"/>
            </a:xfrm>
            <a:custGeom>
              <a:avLst/>
              <a:gdLst>
                <a:gd name="connsiteX0" fmla="*/ 0 w 899995"/>
                <a:gd name="connsiteY0" fmla="*/ 449998 h 899996"/>
                <a:gd name="connsiteX1" fmla="*/ 449998 w 899995"/>
                <a:gd name="connsiteY1" fmla="*/ 0 h 899996"/>
                <a:gd name="connsiteX2" fmla="*/ 899996 w 899995"/>
                <a:gd name="connsiteY2" fmla="*/ 449998 h 899996"/>
                <a:gd name="connsiteX3" fmla="*/ 449998 w 899995"/>
                <a:gd name="connsiteY3" fmla="*/ 899996 h 899996"/>
                <a:gd name="connsiteX4" fmla="*/ 0 w 899995"/>
                <a:gd name="connsiteY4" fmla="*/ 449998 h 899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9995" h="899996">
                  <a:moveTo>
                    <a:pt x="0" y="449998"/>
                  </a:moveTo>
                  <a:cubicBezTo>
                    <a:pt x="0" y="201471"/>
                    <a:pt x="201471" y="0"/>
                    <a:pt x="449998" y="0"/>
                  </a:cubicBezTo>
                  <a:cubicBezTo>
                    <a:pt x="698525" y="0"/>
                    <a:pt x="899996" y="201471"/>
                    <a:pt x="899996" y="449998"/>
                  </a:cubicBezTo>
                  <a:cubicBezTo>
                    <a:pt x="899996" y="698525"/>
                    <a:pt x="698525" y="899996"/>
                    <a:pt x="449998" y="899996"/>
                  </a:cubicBezTo>
                  <a:cubicBezTo>
                    <a:pt x="201471" y="899996"/>
                    <a:pt x="0" y="698525"/>
                    <a:pt x="0" y="449998"/>
                  </a:cubicBezTo>
                  <a:close/>
                </a:path>
              </a:pathLst>
            </a:custGeom>
            <a:solidFill>
              <a:srgbClr val="2F5B50"/>
            </a:solidFill>
            <a:ln>
              <a:noFill/>
            </a:ln>
          </p:spPr>
          <p:style>
            <a:lnRef idx="2">
              <a:scrgbClr r="0" g="0" b="0"/>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7428" tIns="147428" rIns="147428" bIns="147428" numCol="1" spcCol="1270" anchor="ctr" anchorCtr="0">
              <a:noAutofit/>
            </a:bodyPr>
            <a:lstStyle/>
            <a:p>
              <a:pPr algn="ctr" defTabSz="755015">
                <a:lnSpc>
                  <a:spcPct val="90000"/>
                </a:lnSpc>
                <a:spcBef>
                  <a:spcPct val="0"/>
                </a:spcBef>
                <a:spcAft>
                  <a:spcPct val="35000"/>
                </a:spcAft>
              </a:pPr>
              <a:endParaRPr lang="zh-CN" altLang="en-US">
                <a:solidFill>
                  <a:prstClr val="white"/>
                </a:solidFill>
              </a:endParaRPr>
            </a:p>
          </p:txBody>
        </p:sp>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47757" y="1663571"/>
              <a:ext cx="363408" cy="363408"/>
            </a:xfrm>
            <a:prstGeom prst="rect">
              <a:avLst/>
            </a:prstGeom>
          </p:spPr>
        </p:pic>
      </p:grpSp>
      <p:grpSp>
        <p:nvGrpSpPr>
          <p:cNvPr id="10" name="组合 9"/>
          <p:cNvGrpSpPr/>
          <p:nvPr/>
        </p:nvGrpSpPr>
        <p:grpSpPr>
          <a:xfrm>
            <a:off x="10314615" y="4054236"/>
            <a:ext cx="899995" cy="899996"/>
            <a:chOff x="10314613" y="4054233"/>
            <a:chExt cx="899995" cy="899996"/>
          </a:xfrm>
        </p:grpSpPr>
        <p:sp>
          <p:nvSpPr>
            <p:cNvPr id="11" name="任意多边形 10"/>
            <p:cNvSpPr/>
            <p:nvPr/>
          </p:nvSpPr>
          <p:spPr>
            <a:xfrm>
              <a:off x="10314613" y="4054233"/>
              <a:ext cx="899995" cy="899996"/>
            </a:xfrm>
            <a:custGeom>
              <a:avLst/>
              <a:gdLst>
                <a:gd name="connsiteX0" fmla="*/ 0 w 899995"/>
                <a:gd name="connsiteY0" fmla="*/ 449998 h 899996"/>
                <a:gd name="connsiteX1" fmla="*/ 449998 w 899995"/>
                <a:gd name="connsiteY1" fmla="*/ 0 h 899996"/>
                <a:gd name="connsiteX2" fmla="*/ 899996 w 899995"/>
                <a:gd name="connsiteY2" fmla="*/ 449998 h 899996"/>
                <a:gd name="connsiteX3" fmla="*/ 449998 w 899995"/>
                <a:gd name="connsiteY3" fmla="*/ 899996 h 899996"/>
                <a:gd name="connsiteX4" fmla="*/ 0 w 899995"/>
                <a:gd name="connsiteY4" fmla="*/ 449998 h 899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9995" h="899996">
                  <a:moveTo>
                    <a:pt x="0" y="449998"/>
                  </a:moveTo>
                  <a:cubicBezTo>
                    <a:pt x="0" y="201471"/>
                    <a:pt x="201471" y="0"/>
                    <a:pt x="449998" y="0"/>
                  </a:cubicBezTo>
                  <a:cubicBezTo>
                    <a:pt x="698525" y="0"/>
                    <a:pt x="899996" y="201471"/>
                    <a:pt x="899996" y="449998"/>
                  </a:cubicBezTo>
                  <a:cubicBezTo>
                    <a:pt x="899996" y="698525"/>
                    <a:pt x="698525" y="899996"/>
                    <a:pt x="449998" y="899996"/>
                  </a:cubicBezTo>
                  <a:cubicBezTo>
                    <a:pt x="201471" y="899996"/>
                    <a:pt x="0" y="698525"/>
                    <a:pt x="0" y="449998"/>
                  </a:cubicBezTo>
                  <a:close/>
                </a:path>
              </a:pathLst>
            </a:custGeom>
            <a:solidFill>
              <a:srgbClr val="2F5B50"/>
            </a:solidFill>
            <a:ln>
              <a:noFill/>
            </a:ln>
          </p:spPr>
          <p:style>
            <a:lnRef idx="2">
              <a:scrgbClr r="0" g="0" b="0"/>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7428" tIns="147428" rIns="147428" bIns="147428" numCol="1" spcCol="1270" anchor="ctr" anchorCtr="0">
              <a:noAutofit/>
            </a:bodyPr>
            <a:lstStyle/>
            <a:p>
              <a:pPr algn="ctr" defTabSz="755015">
                <a:lnSpc>
                  <a:spcPct val="90000"/>
                </a:lnSpc>
                <a:spcBef>
                  <a:spcPct val="0"/>
                </a:spcBef>
                <a:spcAft>
                  <a:spcPct val="35000"/>
                </a:spcAft>
              </a:pPr>
              <a:endParaRPr lang="zh-CN" altLang="en-US">
                <a:solidFill>
                  <a:prstClr val="white"/>
                </a:solidFill>
              </a:endParaRPr>
            </a:p>
          </p:txBody>
        </p:sp>
        <p:pic>
          <p:nvPicPr>
            <p:cNvPr id="12" name="图片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553852" y="4346162"/>
              <a:ext cx="421517" cy="316138"/>
            </a:xfrm>
            <a:prstGeom prst="rect">
              <a:avLst/>
            </a:prstGeom>
          </p:spPr>
        </p:pic>
      </p:grpSp>
      <p:grpSp>
        <p:nvGrpSpPr>
          <p:cNvPr id="13" name="组合 12"/>
          <p:cNvGrpSpPr/>
          <p:nvPr/>
        </p:nvGrpSpPr>
        <p:grpSpPr>
          <a:xfrm>
            <a:off x="8731944" y="4940555"/>
            <a:ext cx="899995" cy="899996"/>
            <a:chOff x="8819805" y="4940552"/>
            <a:chExt cx="899995" cy="899996"/>
          </a:xfrm>
        </p:grpSpPr>
        <p:sp>
          <p:nvSpPr>
            <p:cNvPr id="14" name="任意多边形 13"/>
            <p:cNvSpPr/>
            <p:nvPr/>
          </p:nvSpPr>
          <p:spPr>
            <a:xfrm>
              <a:off x="8819805" y="4940552"/>
              <a:ext cx="899995" cy="899996"/>
            </a:xfrm>
            <a:custGeom>
              <a:avLst/>
              <a:gdLst>
                <a:gd name="connsiteX0" fmla="*/ 0 w 899995"/>
                <a:gd name="connsiteY0" fmla="*/ 449998 h 899996"/>
                <a:gd name="connsiteX1" fmla="*/ 449998 w 899995"/>
                <a:gd name="connsiteY1" fmla="*/ 0 h 899996"/>
                <a:gd name="connsiteX2" fmla="*/ 899996 w 899995"/>
                <a:gd name="connsiteY2" fmla="*/ 449998 h 899996"/>
                <a:gd name="connsiteX3" fmla="*/ 449998 w 899995"/>
                <a:gd name="connsiteY3" fmla="*/ 899996 h 899996"/>
                <a:gd name="connsiteX4" fmla="*/ 0 w 899995"/>
                <a:gd name="connsiteY4" fmla="*/ 449998 h 899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9995" h="899996">
                  <a:moveTo>
                    <a:pt x="0" y="449998"/>
                  </a:moveTo>
                  <a:cubicBezTo>
                    <a:pt x="0" y="201471"/>
                    <a:pt x="201471" y="0"/>
                    <a:pt x="449998" y="0"/>
                  </a:cubicBezTo>
                  <a:cubicBezTo>
                    <a:pt x="698525" y="0"/>
                    <a:pt x="899996" y="201471"/>
                    <a:pt x="899996" y="449998"/>
                  </a:cubicBezTo>
                  <a:cubicBezTo>
                    <a:pt x="899996" y="698525"/>
                    <a:pt x="698525" y="899996"/>
                    <a:pt x="449998" y="899996"/>
                  </a:cubicBezTo>
                  <a:cubicBezTo>
                    <a:pt x="201471" y="899996"/>
                    <a:pt x="0" y="698525"/>
                    <a:pt x="0" y="449998"/>
                  </a:cubicBezTo>
                  <a:close/>
                </a:path>
              </a:pathLst>
            </a:custGeom>
            <a:solidFill>
              <a:srgbClr val="2F5B50"/>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1718" tIns="181718" rIns="181718" bIns="181718" numCol="1" spcCol="1270" anchor="ctr" anchorCtr="0">
              <a:noAutofit/>
            </a:bodyPr>
            <a:lstStyle/>
            <a:p>
              <a:pPr algn="ctr" defTabSz="1288415">
                <a:lnSpc>
                  <a:spcPct val="90000"/>
                </a:lnSpc>
                <a:spcBef>
                  <a:spcPct val="0"/>
                </a:spcBef>
                <a:spcAft>
                  <a:spcPct val="35000"/>
                </a:spcAft>
              </a:pPr>
              <a:endParaRPr lang="zh-CN" altLang="en-US" sz="2900">
                <a:solidFill>
                  <a:prstClr val="white"/>
                </a:solidFill>
              </a:endParaRPr>
            </a:p>
          </p:txBody>
        </p:sp>
        <p:pic>
          <p:nvPicPr>
            <p:cNvPr id="15" name="图片 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047347" y="5207893"/>
              <a:ext cx="367200" cy="368297"/>
            </a:xfrm>
            <a:prstGeom prst="rect">
              <a:avLst/>
            </a:prstGeom>
          </p:spPr>
        </p:pic>
      </p:grpSp>
      <p:grpSp>
        <p:nvGrpSpPr>
          <p:cNvPr id="16" name="组合 15"/>
          <p:cNvGrpSpPr/>
          <p:nvPr/>
        </p:nvGrpSpPr>
        <p:grpSpPr>
          <a:xfrm>
            <a:off x="10314615" y="2281595"/>
            <a:ext cx="899995" cy="899996"/>
            <a:chOff x="10314613" y="2281595"/>
            <a:chExt cx="899995" cy="899996"/>
          </a:xfrm>
        </p:grpSpPr>
        <p:sp>
          <p:nvSpPr>
            <p:cNvPr id="17" name="任意多边形 16"/>
            <p:cNvSpPr/>
            <p:nvPr/>
          </p:nvSpPr>
          <p:spPr>
            <a:xfrm>
              <a:off x="10314613" y="2281595"/>
              <a:ext cx="899995" cy="899996"/>
            </a:xfrm>
            <a:custGeom>
              <a:avLst/>
              <a:gdLst>
                <a:gd name="connsiteX0" fmla="*/ 0 w 899995"/>
                <a:gd name="connsiteY0" fmla="*/ 449998 h 899996"/>
                <a:gd name="connsiteX1" fmla="*/ 449998 w 899995"/>
                <a:gd name="connsiteY1" fmla="*/ 0 h 899996"/>
                <a:gd name="connsiteX2" fmla="*/ 899996 w 899995"/>
                <a:gd name="connsiteY2" fmla="*/ 449998 h 899996"/>
                <a:gd name="connsiteX3" fmla="*/ 449998 w 899995"/>
                <a:gd name="connsiteY3" fmla="*/ 899996 h 899996"/>
                <a:gd name="connsiteX4" fmla="*/ 0 w 899995"/>
                <a:gd name="connsiteY4" fmla="*/ 449998 h 899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9995" h="899996">
                  <a:moveTo>
                    <a:pt x="0" y="449998"/>
                  </a:moveTo>
                  <a:cubicBezTo>
                    <a:pt x="0" y="201471"/>
                    <a:pt x="201471" y="0"/>
                    <a:pt x="449998" y="0"/>
                  </a:cubicBezTo>
                  <a:cubicBezTo>
                    <a:pt x="698525" y="0"/>
                    <a:pt x="899996" y="201471"/>
                    <a:pt x="899996" y="449998"/>
                  </a:cubicBezTo>
                  <a:cubicBezTo>
                    <a:pt x="899996" y="698525"/>
                    <a:pt x="698525" y="899996"/>
                    <a:pt x="449998" y="899996"/>
                  </a:cubicBezTo>
                  <a:cubicBezTo>
                    <a:pt x="201471" y="899996"/>
                    <a:pt x="0" y="698525"/>
                    <a:pt x="0" y="449998"/>
                  </a:cubicBezTo>
                  <a:close/>
                </a:path>
              </a:pathLst>
            </a:custGeom>
            <a:solidFill>
              <a:srgbClr val="2F5B50"/>
            </a:solidFill>
            <a:ln>
              <a:noFill/>
            </a:ln>
          </p:spPr>
          <p:style>
            <a:lnRef idx="2">
              <a:scrgbClr r="0" g="0" b="0"/>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7428" tIns="147428" rIns="147428" bIns="147428" numCol="1" spcCol="1270" anchor="ctr" anchorCtr="0">
              <a:noAutofit/>
            </a:bodyPr>
            <a:lstStyle/>
            <a:p>
              <a:pPr algn="ctr" defTabSz="755015">
                <a:lnSpc>
                  <a:spcPct val="90000"/>
                </a:lnSpc>
                <a:spcBef>
                  <a:spcPct val="0"/>
                </a:spcBef>
                <a:spcAft>
                  <a:spcPct val="35000"/>
                </a:spcAft>
              </a:pPr>
              <a:endParaRPr lang="zh-CN" altLang="en-US">
                <a:solidFill>
                  <a:prstClr val="white"/>
                </a:solidFill>
              </a:endParaRPr>
            </a:p>
          </p:txBody>
        </p:sp>
        <p:pic>
          <p:nvPicPr>
            <p:cNvPr id="18" name="图片 1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568702" y="2535685"/>
              <a:ext cx="391816" cy="391816"/>
            </a:xfrm>
            <a:prstGeom prst="rect">
              <a:avLst/>
            </a:prstGeom>
          </p:spPr>
        </p:pic>
      </p:grpSp>
      <p:grpSp>
        <p:nvGrpSpPr>
          <p:cNvPr id="19" name="组合 18"/>
          <p:cNvGrpSpPr/>
          <p:nvPr/>
        </p:nvGrpSpPr>
        <p:grpSpPr>
          <a:xfrm>
            <a:off x="7244319" y="2281595"/>
            <a:ext cx="899995" cy="899996"/>
            <a:chOff x="7244314" y="2281595"/>
            <a:chExt cx="899995" cy="899996"/>
          </a:xfrm>
        </p:grpSpPr>
        <p:sp>
          <p:nvSpPr>
            <p:cNvPr id="20" name="任意多边形 19"/>
            <p:cNvSpPr/>
            <p:nvPr/>
          </p:nvSpPr>
          <p:spPr>
            <a:xfrm>
              <a:off x="7244314" y="2281595"/>
              <a:ext cx="899995" cy="899996"/>
            </a:xfrm>
            <a:custGeom>
              <a:avLst/>
              <a:gdLst>
                <a:gd name="connsiteX0" fmla="*/ 0 w 899995"/>
                <a:gd name="connsiteY0" fmla="*/ 449998 h 899996"/>
                <a:gd name="connsiteX1" fmla="*/ 449998 w 899995"/>
                <a:gd name="connsiteY1" fmla="*/ 0 h 899996"/>
                <a:gd name="connsiteX2" fmla="*/ 899996 w 899995"/>
                <a:gd name="connsiteY2" fmla="*/ 449998 h 899996"/>
                <a:gd name="connsiteX3" fmla="*/ 449998 w 899995"/>
                <a:gd name="connsiteY3" fmla="*/ 899996 h 899996"/>
                <a:gd name="connsiteX4" fmla="*/ 0 w 899995"/>
                <a:gd name="connsiteY4" fmla="*/ 449998 h 899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9995" h="899996">
                  <a:moveTo>
                    <a:pt x="0" y="449998"/>
                  </a:moveTo>
                  <a:cubicBezTo>
                    <a:pt x="0" y="201471"/>
                    <a:pt x="201471" y="0"/>
                    <a:pt x="449998" y="0"/>
                  </a:cubicBezTo>
                  <a:cubicBezTo>
                    <a:pt x="698525" y="0"/>
                    <a:pt x="899996" y="201471"/>
                    <a:pt x="899996" y="449998"/>
                  </a:cubicBezTo>
                  <a:cubicBezTo>
                    <a:pt x="899996" y="698525"/>
                    <a:pt x="698525" y="899996"/>
                    <a:pt x="449998" y="899996"/>
                  </a:cubicBezTo>
                  <a:cubicBezTo>
                    <a:pt x="201471" y="899996"/>
                    <a:pt x="0" y="698525"/>
                    <a:pt x="0" y="449998"/>
                  </a:cubicBezTo>
                  <a:close/>
                </a:path>
              </a:pathLst>
            </a:custGeom>
            <a:solidFill>
              <a:srgbClr val="2F5B50"/>
            </a:solidFill>
            <a:ln>
              <a:noFill/>
            </a:ln>
          </p:spPr>
          <p:style>
            <a:lnRef idx="2">
              <a:scrgbClr r="0" g="0" b="0"/>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7428" tIns="147428" rIns="147428" bIns="147428" numCol="1" spcCol="1270" anchor="ctr" anchorCtr="0">
              <a:noAutofit/>
            </a:bodyPr>
            <a:lstStyle/>
            <a:p>
              <a:pPr algn="ctr" defTabSz="755015">
                <a:lnSpc>
                  <a:spcPct val="90000"/>
                </a:lnSpc>
                <a:spcBef>
                  <a:spcPct val="0"/>
                </a:spcBef>
                <a:spcAft>
                  <a:spcPct val="35000"/>
                </a:spcAft>
              </a:pPr>
              <a:endParaRPr lang="zh-CN" altLang="en-US">
                <a:solidFill>
                  <a:prstClr val="white"/>
                </a:solidFill>
              </a:endParaRPr>
            </a:p>
          </p:txBody>
        </p:sp>
        <p:pic>
          <p:nvPicPr>
            <p:cNvPr id="21" name="图片 2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496866" y="2533422"/>
              <a:ext cx="394890" cy="396343"/>
            </a:xfrm>
            <a:prstGeom prst="rect">
              <a:avLst/>
            </a:prstGeom>
          </p:spPr>
        </p:pic>
      </p:grpSp>
      <p:cxnSp>
        <p:nvCxnSpPr>
          <p:cNvPr id="22" name="直接连接符 21"/>
          <p:cNvCxnSpPr/>
          <p:nvPr/>
        </p:nvCxnSpPr>
        <p:spPr>
          <a:xfrm>
            <a:off x="3806905" y="2040577"/>
            <a:ext cx="0" cy="3271787"/>
          </a:xfrm>
          <a:prstGeom prst="line">
            <a:avLst/>
          </a:prstGeom>
          <a:ln>
            <a:solidFill>
              <a:srgbClr val="42BAC8"/>
            </a:solidFill>
          </a:ln>
        </p:spPr>
        <p:style>
          <a:lnRef idx="1">
            <a:schemeClr val="accent1"/>
          </a:lnRef>
          <a:fillRef idx="0">
            <a:schemeClr val="accent1"/>
          </a:fillRef>
          <a:effectRef idx="0">
            <a:schemeClr val="accent1"/>
          </a:effectRef>
          <a:fontRef idx="minor">
            <a:schemeClr val="tx1"/>
          </a:fontRef>
        </p:style>
      </p:cxnSp>
      <p:grpSp>
        <p:nvGrpSpPr>
          <p:cNvPr id="23" name="组合 22"/>
          <p:cNvGrpSpPr/>
          <p:nvPr/>
        </p:nvGrpSpPr>
        <p:grpSpPr>
          <a:xfrm>
            <a:off x="1294426" y="2015196"/>
            <a:ext cx="2411815" cy="924997"/>
            <a:chOff x="1294421" y="2015194"/>
            <a:chExt cx="2411814" cy="924997"/>
          </a:xfrm>
        </p:grpSpPr>
        <p:sp>
          <p:nvSpPr>
            <p:cNvPr id="24" name="文本框 23"/>
            <p:cNvSpPr txBox="1"/>
            <p:nvPr/>
          </p:nvSpPr>
          <p:spPr>
            <a:xfrm>
              <a:off x="1294421" y="2015194"/>
              <a:ext cx="2317999" cy="313932"/>
            </a:xfrm>
            <a:prstGeom prst="rect">
              <a:avLst/>
            </a:prstGeom>
            <a:noFill/>
          </p:spPr>
          <p:txBody>
            <a:bodyPr wrap="square" rtlCol="0">
              <a:spAutoFit/>
            </a:bodyPr>
            <a:lstStyle/>
            <a:p>
              <a:pPr defTabSz="913765">
                <a:lnSpc>
                  <a:spcPct val="90000"/>
                </a:lnSpc>
                <a:spcBef>
                  <a:spcPts val="1000"/>
                </a:spcBef>
              </a:pPr>
              <a:r>
                <a:rPr lang="zh-CN" altLang="en-US" sz="1600" b="1" dirty="0" smtClean="0">
                  <a:solidFill>
                    <a:schemeClr val="tx1">
                      <a:lumMod val="75000"/>
                      <a:lumOff val="25000"/>
                    </a:schemeClr>
                  </a:solidFill>
                  <a:latin typeface="微软雅黑" panose="020B0503020204020204" pitchFamily="34" charset="-122"/>
                  <a:ea typeface="微软雅黑" panose="020B0503020204020204" pitchFamily="34" charset="-122"/>
                </a:rPr>
                <a:t>一。</a:t>
              </a:r>
              <a:endPar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1301340" y="2287705"/>
              <a:ext cx="2404895" cy="652486"/>
            </a:xfrm>
            <a:prstGeom prst="rect">
              <a:avLst/>
            </a:prstGeom>
            <a:noFill/>
          </p:spPr>
          <p:txBody>
            <a:bodyPr wrap="square" rtlCol="0">
              <a:spAutoFit/>
            </a:bodyPr>
            <a:lstStyle/>
            <a:p>
              <a:pPr algn="just" defTabSz="913765">
                <a:lnSpc>
                  <a:spcPct val="130000"/>
                </a:lnSpc>
              </a:pPr>
              <a:r>
                <a:rPr lang="zh-CN" altLang="en-US" sz="1400" dirty="0" smtClean="0">
                  <a:solidFill>
                    <a:prstClr val="black">
                      <a:lumMod val="75000"/>
                      <a:lumOff val="25000"/>
                    </a:prstClr>
                  </a:solidFill>
                  <a:latin typeface="微软雅黑" panose="020B0503020204020204" pitchFamily="34" charset="-122"/>
                  <a:ea typeface="微软雅黑" panose="020B0503020204020204" pitchFamily="34" charset="-122"/>
                </a:rPr>
                <a:t>基本实现了项目所要求的功能</a:t>
              </a:r>
              <a:endParaRPr lang="en-US" altLang="zh-CN" sz="1400" dirty="0">
                <a:solidFill>
                  <a:prstClr val="black">
                    <a:lumMod val="75000"/>
                    <a:lumOff val="25000"/>
                  </a:prstClr>
                </a:solidFill>
                <a:latin typeface="微软雅黑" panose="020B0503020204020204" pitchFamily="34" charset="-122"/>
                <a:ea typeface="微软雅黑" panose="020B0503020204020204" pitchFamily="34" charset="-122"/>
              </a:endParaRPr>
            </a:p>
          </p:txBody>
        </p:sp>
      </p:grpSp>
      <p:grpSp>
        <p:nvGrpSpPr>
          <p:cNvPr id="26" name="组合 25"/>
          <p:cNvGrpSpPr/>
          <p:nvPr/>
        </p:nvGrpSpPr>
        <p:grpSpPr>
          <a:xfrm>
            <a:off x="1294426" y="3156493"/>
            <a:ext cx="2411815" cy="924997"/>
            <a:chOff x="1294421" y="3156490"/>
            <a:chExt cx="2411814" cy="924997"/>
          </a:xfrm>
        </p:grpSpPr>
        <p:sp>
          <p:nvSpPr>
            <p:cNvPr id="27" name="文本框 26"/>
            <p:cNvSpPr txBox="1"/>
            <p:nvPr/>
          </p:nvSpPr>
          <p:spPr>
            <a:xfrm>
              <a:off x="1294421" y="3156490"/>
              <a:ext cx="2317999" cy="313932"/>
            </a:xfrm>
            <a:prstGeom prst="rect">
              <a:avLst/>
            </a:prstGeom>
            <a:noFill/>
          </p:spPr>
          <p:txBody>
            <a:bodyPr wrap="square" rtlCol="0">
              <a:spAutoFit/>
            </a:bodyPr>
            <a:lstStyle/>
            <a:p>
              <a:pPr defTabSz="913765">
                <a:lnSpc>
                  <a:spcPct val="90000"/>
                </a:lnSpc>
                <a:spcBef>
                  <a:spcPts val="1000"/>
                </a:spcBef>
              </a:pPr>
              <a:r>
                <a:rPr lang="zh-CN" altLang="en-US" sz="1600" b="1" dirty="0" smtClean="0">
                  <a:solidFill>
                    <a:schemeClr val="tx1">
                      <a:lumMod val="75000"/>
                      <a:lumOff val="25000"/>
                    </a:schemeClr>
                  </a:solidFill>
                  <a:latin typeface="微软雅黑" panose="020B0503020204020204" pitchFamily="34" charset="-122"/>
                  <a:ea typeface="微软雅黑" panose="020B0503020204020204" pitchFamily="34" charset="-122"/>
                </a:rPr>
                <a:t>三。</a:t>
              </a:r>
              <a:endPar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8" name="文本框 27"/>
            <p:cNvSpPr txBox="1"/>
            <p:nvPr/>
          </p:nvSpPr>
          <p:spPr>
            <a:xfrm>
              <a:off x="1301340" y="3429001"/>
              <a:ext cx="2404895" cy="652486"/>
            </a:xfrm>
            <a:prstGeom prst="rect">
              <a:avLst/>
            </a:prstGeom>
            <a:noFill/>
          </p:spPr>
          <p:txBody>
            <a:bodyPr wrap="square" rtlCol="0">
              <a:spAutoFit/>
            </a:bodyPr>
            <a:lstStyle/>
            <a:p>
              <a:pPr algn="just" defTabSz="913765">
                <a:lnSpc>
                  <a:spcPct val="130000"/>
                </a:lnSpc>
              </a:pPr>
              <a:r>
                <a:rPr lang="zh-CN" altLang="en-US" sz="1400" dirty="0">
                  <a:solidFill>
                    <a:prstClr val="black">
                      <a:lumMod val="75000"/>
                      <a:lumOff val="25000"/>
                    </a:prstClr>
                  </a:solidFill>
                  <a:latin typeface="微软雅黑" panose="020B0503020204020204" pitchFamily="34" charset="-122"/>
                  <a:ea typeface="微软雅黑" panose="020B0503020204020204" pitchFamily="34" charset="-122"/>
                </a:rPr>
                <a:t>在</a:t>
              </a:r>
              <a:r>
                <a:rPr lang="zh-CN" altLang="en-US" sz="1400" dirty="0" smtClean="0">
                  <a:solidFill>
                    <a:prstClr val="black">
                      <a:lumMod val="75000"/>
                      <a:lumOff val="25000"/>
                    </a:prstClr>
                  </a:solidFill>
                  <a:latin typeface="微软雅黑" panose="020B0503020204020204" pitchFamily="34" charset="-122"/>
                  <a:ea typeface="微软雅黑" panose="020B0503020204020204" pitchFamily="34" charset="-122"/>
                </a:rPr>
                <a:t>学习中开拓了我们的视野，学习了许多新知识</a:t>
              </a:r>
              <a:endParaRPr lang="en-US" altLang="zh-CN" sz="1400" dirty="0">
                <a:solidFill>
                  <a:prstClr val="black">
                    <a:lumMod val="75000"/>
                    <a:lumOff val="25000"/>
                  </a:prstClr>
                </a:solidFill>
                <a:latin typeface="微软雅黑" panose="020B0503020204020204" pitchFamily="34" charset="-122"/>
                <a:ea typeface="微软雅黑" panose="020B0503020204020204" pitchFamily="34" charset="-122"/>
              </a:endParaRPr>
            </a:p>
          </p:txBody>
        </p:sp>
      </p:grpSp>
      <p:grpSp>
        <p:nvGrpSpPr>
          <p:cNvPr id="29" name="组合 28"/>
          <p:cNvGrpSpPr/>
          <p:nvPr/>
        </p:nvGrpSpPr>
        <p:grpSpPr>
          <a:xfrm>
            <a:off x="4274174" y="2015196"/>
            <a:ext cx="2411815" cy="1205074"/>
            <a:chOff x="4274170" y="2015194"/>
            <a:chExt cx="2411814" cy="1205074"/>
          </a:xfrm>
        </p:grpSpPr>
        <p:sp>
          <p:nvSpPr>
            <p:cNvPr id="30" name="文本框 29"/>
            <p:cNvSpPr txBox="1"/>
            <p:nvPr/>
          </p:nvSpPr>
          <p:spPr>
            <a:xfrm>
              <a:off x="4274170" y="2015194"/>
              <a:ext cx="2317999" cy="313932"/>
            </a:xfrm>
            <a:prstGeom prst="rect">
              <a:avLst/>
            </a:prstGeom>
            <a:noFill/>
          </p:spPr>
          <p:txBody>
            <a:bodyPr wrap="square" rtlCol="0">
              <a:spAutoFit/>
            </a:bodyPr>
            <a:lstStyle/>
            <a:p>
              <a:pPr defTabSz="913765">
                <a:lnSpc>
                  <a:spcPct val="90000"/>
                </a:lnSpc>
                <a:spcBef>
                  <a:spcPts val="1000"/>
                </a:spcBef>
              </a:pPr>
              <a:r>
                <a:rPr lang="zh-CN" altLang="en-US" sz="1600" b="1" dirty="0" smtClean="0">
                  <a:solidFill>
                    <a:schemeClr val="tx1">
                      <a:lumMod val="75000"/>
                      <a:lumOff val="25000"/>
                    </a:schemeClr>
                  </a:solidFill>
                  <a:latin typeface="微软雅黑" panose="020B0503020204020204" pitchFamily="34" charset="-122"/>
                  <a:ea typeface="微软雅黑" panose="020B0503020204020204" pitchFamily="34" charset="-122"/>
                </a:rPr>
                <a:t>二。</a:t>
              </a:r>
              <a:endPar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1" name="文本框 30"/>
            <p:cNvSpPr txBox="1"/>
            <p:nvPr/>
          </p:nvSpPr>
          <p:spPr>
            <a:xfrm>
              <a:off x="4281089" y="2287705"/>
              <a:ext cx="2404895" cy="932563"/>
            </a:xfrm>
            <a:prstGeom prst="rect">
              <a:avLst/>
            </a:prstGeom>
            <a:noFill/>
          </p:spPr>
          <p:txBody>
            <a:bodyPr wrap="square" rtlCol="0">
              <a:spAutoFit/>
            </a:bodyPr>
            <a:lstStyle/>
            <a:p>
              <a:pPr algn="just" defTabSz="913765">
                <a:lnSpc>
                  <a:spcPct val="130000"/>
                </a:lnSpc>
              </a:pPr>
              <a:r>
                <a:rPr lang="zh-CN" altLang="en-US" sz="1400" dirty="0">
                  <a:solidFill>
                    <a:prstClr val="black">
                      <a:lumMod val="75000"/>
                      <a:lumOff val="25000"/>
                    </a:prstClr>
                  </a:solidFill>
                  <a:latin typeface="微软雅黑" panose="020B0503020204020204" pitchFamily="34" charset="-122"/>
                  <a:ea typeface="微软雅黑" panose="020B0503020204020204" pitchFamily="34" charset="-122"/>
                </a:rPr>
                <a:t>在</a:t>
              </a:r>
              <a:r>
                <a:rPr lang="zh-CN" altLang="en-US" sz="1400" dirty="0" smtClean="0">
                  <a:solidFill>
                    <a:prstClr val="black">
                      <a:lumMod val="75000"/>
                      <a:lumOff val="25000"/>
                    </a:prstClr>
                  </a:solidFill>
                  <a:latin typeface="微软雅黑" panose="020B0503020204020204" pitchFamily="34" charset="-122"/>
                  <a:ea typeface="微软雅黑" panose="020B0503020204020204" pitchFamily="34" charset="-122"/>
                </a:rPr>
                <a:t>老师指导下对页面设计，进行了优化，使其变得更加简洁易用</a:t>
              </a:r>
              <a:endParaRPr lang="en-US" altLang="zh-CN" sz="1400" dirty="0">
                <a:solidFill>
                  <a:prstClr val="black">
                    <a:lumMod val="75000"/>
                    <a:lumOff val="25000"/>
                  </a:prstClr>
                </a:solidFill>
                <a:latin typeface="微软雅黑" panose="020B0503020204020204" pitchFamily="34" charset="-122"/>
                <a:ea typeface="微软雅黑" panose="020B0503020204020204" pitchFamily="34" charset="-122"/>
              </a:endParaRPr>
            </a:p>
          </p:txBody>
        </p:sp>
      </p:grpSp>
      <p:grpSp>
        <p:nvGrpSpPr>
          <p:cNvPr id="32" name="组合 31"/>
          <p:cNvGrpSpPr/>
          <p:nvPr/>
        </p:nvGrpSpPr>
        <p:grpSpPr>
          <a:xfrm>
            <a:off x="4274174" y="3156493"/>
            <a:ext cx="2411815" cy="924997"/>
            <a:chOff x="4274170" y="3156490"/>
            <a:chExt cx="2411814" cy="924997"/>
          </a:xfrm>
        </p:grpSpPr>
        <p:sp>
          <p:nvSpPr>
            <p:cNvPr id="33" name="文本框 32"/>
            <p:cNvSpPr txBox="1"/>
            <p:nvPr/>
          </p:nvSpPr>
          <p:spPr>
            <a:xfrm>
              <a:off x="4274170" y="3156490"/>
              <a:ext cx="2317999" cy="313932"/>
            </a:xfrm>
            <a:prstGeom prst="rect">
              <a:avLst/>
            </a:prstGeom>
            <a:noFill/>
          </p:spPr>
          <p:txBody>
            <a:bodyPr wrap="square" rtlCol="0">
              <a:spAutoFit/>
            </a:bodyPr>
            <a:lstStyle/>
            <a:p>
              <a:pPr defTabSz="913765">
                <a:lnSpc>
                  <a:spcPct val="90000"/>
                </a:lnSpc>
                <a:spcBef>
                  <a:spcPts val="1000"/>
                </a:spcBef>
              </a:pPr>
              <a:r>
                <a:rPr lang="zh-CN" altLang="en-US" sz="1600" b="1" dirty="0" smtClean="0">
                  <a:solidFill>
                    <a:schemeClr val="tx1">
                      <a:lumMod val="75000"/>
                      <a:lumOff val="25000"/>
                    </a:schemeClr>
                  </a:solidFill>
                  <a:latin typeface="微软雅黑" panose="020B0503020204020204" pitchFamily="34" charset="-122"/>
                  <a:ea typeface="微软雅黑" panose="020B0503020204020204" pitchFamily="34" charset="-122"/>
                </a:rPr>
                <a:t>四。</a:t>
              </a:r>
              <a:endPar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4" name="文本框 33"/>
            <p:cNvSpPr txBox="1"/>
            <p:nvPr/>
          </p:nvSpPr>
          <p:spPr>
            <a:xfrm>
              <a:off x="4281089" y="3429001"/>
              <a:ext cx="2404895" cy="652486"/>
            </a:xfrm>
            <a:prstGeom prst="rect">
              <a:avLst/>
            </a:prstGeom>
            <a:noFill/>
          </p:spPr>
          <p:txBody>
            <a:bodyPr wrap="square" rtlCol="0">
              <a:spAutoFit/>
            </a:bodyPr>
            <a:lstStyle/>
            <a:p>
              <a:pPr algn="just" defTabSz="913765">
                <a:lnSpc>
                  <a:spcPct val="130000"/>
                </a:lnSpc>
              </a:pPr>
              <a:r>
                <a:rPr lang="zh-CN" altLang="en-US" sz="1400" dirty="0" smtClean="0">
                  <a:solidFill>
                    <a:prstClr val="black">
                      <a:lumMod val="75000"/>
                      <a:lumOff val="25000"/>
                    </a:prstClr>
                  </a:solidFill>
                  <a:latin typeface="微软雅黑" panose="020B0503020204020204" pitchFamily="34" charset="-122"/>
                  <a:ea typeface="微软雅黑" panose="020B0503020204020204" pitchFamily="34" charset="-122"/>
                </a:rPr>
                <a:t>调用多个</a:t>
              </a:r>
              <a:r>
                <a:rPr lang="en-US" altLang="zh-CN" sz="1400" dirty="0" err="1" smtClean="0">
                  <a:solidFill>
                    <a:prstClr val="black">
                      <a:lumMod val="75000"/>
                      <a:lumOff val="25000"/>
                    </a:prstClr>
                  </a:solidFill>
                  <a:latin typeface="微软雅黑" panose="020B0503020204020204" pitchFamily="34" charset="-122"/>
                  <a:ea typeface="微软雅黑" panose="020B0503020204020204" pitchFamily="34" charset="-122"/>
                </a:rPr>
                <a:t>ApI</a:t>
              </a:r>
              <a:r>
                <a:rPr lang="zh-CN" altLang="en-US" sz="1400" dirty="0" smtClean="0">
                  <a:solidFill>
                    <a:prstClr val="black">
                      <a:lumMod val="75000"/>
                      <a:lumOff val="25000"/>
                    </a:prstClr>
                  </a:solidFill>
                  <a:latin typeface="微软雅黑" panose="020B0503020204020204" pitchFamily="34" charset="-122"/>
                  <a:ea typeface="微软雅黑" panose="020B0503020204020204" pitchFamily="34" charset="-122"/>
                </a:rPr>
                <a:t>降低了开发成本，提高了稳定性</a:t>
              </a:r>
              <a:endParaRPr lang="en-US" altLang="zh-CN" sz="1400" dirty="0">
                <a:solidFill>
                  <a:prstClr val="black">
                    <a:lumMod val="75000"/>
                    <a:lumOff val="25000"/>
                  </a:prstClr>
                </a:solidFill>
                <a:latin typeface="微软雅黑" panose="020B0503020204020204" pitchFamily="34" charset="-122"/>
                <a:ea typeface="微软雅黑" panose="020B0503020204020204" pitchFamily="34" charset="-122"/>
              </a:endParaRPr>
            </a:p>
          </p:txBody>
        </p:sp>
      </p:grpSp>
      <p:grpSp>
        <p:nvGrpSpPr>
          <p:cNvPr id="35" name="组合 34"/>
          <p:cNvGrpSpPr/>
          <p:nvPr/>
        </p:nvGrpSpPr>
        <p:grpSpPr>
          <a:xfrm>
            <a:off x="8446729" y="2928991"/>
            <a:ext cx="1564655" cy="1377847"/>
            <a:chOff x="8446724" y="2928989"/>
            <a:chExt cx="1564655" cy="1377846"/>
          </a:xfrm>
        </p:grpSpPr>
        <p:sp>
          <p:nvSpPr>
            <p:cNvPr id="36" name="椭圆 35"/>
            <p:cNvSpPr/>
            <p:nvPr/>
          </p:nvSpPr>
          <p:spPr>
            <a:xfrm>
              <a:off x="8540538" y="2928989"/>
              <a:ext cx="1377846" cy="1377846"/>
            </a:xfrm>
            <a:prstGeom prst="ellipse">
              <a:avLst/>
            </a:prstGeom>
            <a:solidFill>
              <a:srgbClr val="2F5B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65"/>
              <a:endParaRPr lang="zh-CN" altLang="en-US" sz="1300">
                <a:solidFill>
                  <a:prstClr val="white"/>
                </a:solidFill>
              </a:endParaRPr>
            </a:p>
          </p:txBody>
        </p:sp>
        <p:sp>
          <p:nvSpPr>
            <p:cNvPr id="37" name="文本框 36"/>
            <p:cNvSpPr txBox="1"/>
            <p:nvPr/>
          </p:nvSpPr>
          <p:spPr>
            <a:xfrm>
              <a:off x="8446724" y="3426321"/>
              <a:ext cx="1564655" cy="383182"/>
            </a:xfrm>
            <a:prstGeom prst="rect">
              <a:avLst/>
            </a:prstGeom>
            <a:noFill/>
          </p:spPr>
          <p:txBody>
            <a:bodyPr wrap="square" rtlCol="0" anchor="ctr">
              <a:spAutoFit/>
            </a:bodyPr>
            <a:lstStyle/>
            <a:p>
              <a:pPr algn="ctr" defTabSz="913765">
                <a:lnSpc>
                  <a:spcPct val="90000"/>
                </a:lnSpc>
                <a:spcBef>
                  <a:spcPts val="1000"/>
                </a:spcBef>
              </a:pPr>
              <a:r>
                <a:rPr lang="zh-CN" altLang="en-US" sz="2100" b="1" dirty="0" smtClean="0">
                  <a:solidFill>
                    <a:srgbClr val="FFFFFF">
                      <a:lumMod val="95000"/>
                    </a:srgbClr>
                  </a:solidFill>
                  <a:latin typeface="微软雅黑" panose="020B0503020204020204" pitchFamily="34" charset="-122"/>
                  <a:ea typeface="微软雅黑" panose="020B0503020204020204" pitchFamily="34" charset="-122"/>
                </a:rPr>
                <a:t>突出创新</a:t>
              </a:r>
              <a:endParaRPr lang="zh-CN" altLang="en-US" sz="2100" b="1" dirty="0">
                <a:solidFill>
                  <a:srgbClr val="FFFFFF">
                    <a:lumMod val="95000"/>
                  </a:srgbClr>
                </a:solidFill>
                <a:latin typeface="微软雅黑" panose="020B0503020204020204" pitchFamily="34" charset="-122"/>
                <a:ea typeface="微软雅黑" panose="020B0503020204020204" pitchFamily="34" charset="-122"/>
              </a:endParaRPr>
            </a:p>
          </p:txBody>
        </p:sp>
      </p:grpSp>
      <p:sp>
        <p:nvSpPr>
          <p:cNvPr id="38" name="矩形 37"/>
          <p:cNvSpPr/>
          <p:nvPr/>
        </p:nvSpPr>
        <p:spPr>
          <a:xfrm>
            <a:off x="1385077" y="100364"/>
            <a:ext cx="1631149" cy="579420"/>
          </a:xfrm>
          <a:prstGeom prst="rect">
            <a:avLst/>
          </a:prstGeom>
        </p:spPr>
        <p:txBody>
          <a:bodyPr wrap="none" lIns="121887" tIns="60943" rIns="121887" bIns="60943" anchor="ctr">
            <a:spAutoFit/>
          </a:bodyPr>
          <a:lstStyle/>
          <a:p>
            <a:pPr defTabSz="1218565">
              <a:lnSpc>
                <a:spcPct val="120000"/>
              </a:lnSpc>
            </a:pPr>
            <a:r>
              <a:rPr lang="zh-CN" altLang="en-US" sz="2700" dirty="0" smtClean="0">
                <a:solidFill>
                  <a:prstClr val="black">
                    <a:lumMod val="85000"/>
                    <a:lumOff val="15000"/>
                  </a:prstClr>
                </a:solidFill>
                <a:latin typeface="微软雅黑" panose="020B0503020204020204" pitchFamily="34" charset="-122"/>
                <a:ea typeface="微软雅黑" panose="020B0503020204020204" pitchFamily="34" charset="-122"/>
              </a:rPr>
              <a:t>项目总结</a:t>
            </a:r>
            <a:endParaRPr lang="zh-CN" altLang="en-US" sz="2700" dirty="0">
              <a:solidFill>
                <a:prstClr val="black">
                  <a:lumMod val="85000"/>
                  <a:lumOff val="15000"/>
                </a:prst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59154312"/>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250"/>
                                        <p:tgtEl>
                                          <p:spTgt spid="35"/>
                                        </p:tgtEl>
                                      </p:cBhvr>
                                    </p:animEffect>
                                    <p:anim calcmode="lin" valueType="num">
                                      <p:cBhvr>
                                        <p:cTn id="8" dur="250" fill="hold"/>
                                        <p:tgtEl>
                                          <p:spTgt spid="35"/>
                                        </p:tgtEl>
                                        <p:attrNameLst>
                                          <p:attrName>ppt_x</p:attrName>
                                        </p:attrNameLst>
                                      </p:cBhvr>
                                      <p:tavLst>
                                        <p:tav tm="0">
                                          <p:val>
                                            <p:strVal val="#ppt_x"/>
                                          </p:val>
                                        </p:tav>
                                        <p:tav tm="100000">
                                          <p:val>
                                            <p:strVal val="#ppt_x"/>
                                          </p:val>
                                        </p:tav>
                                      </p:tavLst>
                                    </p:anim>
                                    <p:anim calcmode="lin" valueType="num">
                                      <p:cBhvr>
                                        <p:cTn id="9" dur="250" fill="hold"/>
                                        <p:tgtEl>
                                          <p:spTgt spid="35"/>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250"/>
                                        <p:tgtEl>
                                          <p:spTgt spid="3"/>
                                        </p:tgtEl>
                                      </p:cBhvr>
                                    </p:animEffect>
                                    <p:anim calcmode="lin" valueType="num">
                                      <p:cBhvr>
                                        <p:cTn id="13" dur="250" fill="hold"/>
                                        <p:tgtEl>
                                          <p:spTgt spid="3"/>
                                        </p:tgtEl>
                                        <p:attrNameLst>
                                          <p:attrName>ppt_x</p:attrName>
                                        </p:attrNameLst>
                                      </p:cBhvr>
                                      <p:tavLst>
                                        <p:tav tm="0">
                                          <p:val>
                                            <p:strVal val="#ppt_x"/>
                                          </p:val>
                                        </p:tav>
                                        <p:tav tm="100000">
                                          <p:val>
                                            <p:strVal val="#ppt_x"/>
                                          </p:val>
                                        </p:tav>
                                      </p:tavLst>
                                    </p:anim>
                                    <p:anim calcmode="lin" valueType="num">
                                      <p:cBhvr>
                                        <p:cTn id="14" dur="250" fill="hold"/>
                                        <p:tgtEl>
                                          <p:spTgt spid="3"/>
                                        </p:tgtEl>
                                        <p:attrNameLst>
                                          <p:attrName>ppt_y</p:attrName>
                                        </p:attrNameLst>
                                      </p:cBhvr>
                                      <p:tavLst>
                                        <p:tav tm="0">
                                          <p:val>
                                            <p:strVal val="#ppt_y-.1"/>
                                          </p:val>
                                        </p:tav>
                                        <p:tav tm="100000">
                                          <p:val>
                                            <p:strVal val="#ppt_y"/>
                                          </p:val>
                                        </p:tav>
                                      </p:tavLst>
                                    </p:anim>
                                  </p:childTnLst>
                                </p:cTn>
                              </p:par>
                            </p:childTnLst>
                          </p:cTn>
                        </p:par>
                        <p:par>
                          <p:cTn id="15" fill="hold">
                            <p:stCondLst>
                              <p:cond delay="250"/>
                            </p:stCondLst>
                            <p:childTnLst>
                              <p:par>
                                <p:cTn id="16" presetID="21" presetClass="entr" presetSubtype="1" fill="hold" grpId="0" nodeType="after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wheel(1)">
                                      <p:cBhvr>
                                        <p:cTn id="18" dur="2000"/>
                                        <p:tgtEl>
                                          <p:spTgt spid="2"/>
                                        </p:tgtEl>
                                      </p:cBhvr>
                                    </p:animEffect>
                                  </p:childTnLst>
                                </p:cTn>
                              </p:par>
                              <p:par>
                                <p:cTn id="19" presetID="10"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250"/>
                                        <p:tgtEl>
                                          <p:spTgt spid="7"/>
                                        </p:tgtEl>
                                      </p:cBhvr>
                                    </p:animEffect>
                                  </p:childTnLst>
                                </p:cTn>
                              </p:par>
                              <p:par>
                                <p:cTn id="22" presetID="10" presetClass="entr" presetSubtype="0" fill="hold" nodeType="withEffect">
                                  <p:stCondLst>
                                    <p:cond delay="250"/>
                                  </p:stCondLst>
                                  <p:childTnLst>
                                    <p:set>
                                      <p:cBhvr>
                                        <p:cTn id="23" dur="1" fill="hold">
                                          <p:stCondLst>
                                            <p:cond delay="0"/>
                                          </p:stCondLst>
                                        </p:cTn>
                                        <p:tgtEl>
                                          <p:spTgt spid="16"/>
                                        </p:tgtEl>
                                        <p:attrNameLst>
                                          <p:attrName>style.visibility</p:attrName>
                                        </p:attrNameLst>
                                      </p:cBhvr>
                                      <p:to>
                                        <p:strVal val="visible"/>
                                      </p:to>
                                    </p:set>
                                    <p:animEffect transition="in" filter="fade">
                                      <p:cBhvr>
                                        <p:cTn id="24" dur="250"/>
                                        <p:tgtEl>
                                          <p:spTgt spid="16"/>
                                        </p:tgtEl>
                                      </p:cBhvr>
                                    </p:animEffect>
                                  </p:childTnLst>
                                </p:cTn>
                              </p:par>
                              <p:par>
                                <p:cTn id="25" presetID="10" presetClass="entr" presetSubtype="0" fill="hold" nodeType="withEffect">
                                  <p:stCondLst>
                                    <p:cond delay="50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250"/>
                                        <p:tgtEl>
                                          <p:spTgt spid="10"/>
                                        </p:tgtEl>
                                      </p:cBhvr>
                                    </p:animEffect>
                                  </p:childTnLst>
                                </p:cTn>
                              </p:par>
                              <p:par>
                                <p:cTn id="28" presetID="10" presetClass="entr" presetSubtype="0" fill="hold" nodeType="withEffect">
                                  <p:stCondLst>
                                    <p:cond delay="75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250"/>
                                        <p:tgtEl>
                                          <p:spTgt spid="13"/>
                                        </p:tgtEl>
                                      </p:cBhvr>
                                    </p:animEffect>
                                  </p:childTnLst>
                                </p:cTn>
                              </p:par>
                              <p:par>
                                <p:cTn id="31" presetID="10" presetClass="entr" presetSubtype="0" fill="hold" nodeType="withEffect">
                                  <p:stCondLst>
                                    <p:cond delay="1000"/>
                                  </p:stCondLst>
                                  <p:childTnLst>
                                    <p:set>
                                      <p:cBhvr>
                                        <p:cTn id="32" dur="1" fill="hold">
                                          <p:stCondLst>
                                            <p:cond delay="0"/>
                                          </p:stCondLst>
                                        </p:cTn>
                                        <p:tgtEl>
                                          <p:spTgt spid="4"/>
                                        </p:tgtEl>
                                        <p:attrNameLst>
                                          <p:attrName>style.visibility</p:attrName>
                                        </p:attrNameLst>
                                      </p:cBhvr>
                                      <p:to>
                                        <p:strVal val="visible"/>
                                      </p:to>
                                    </p:set>
                                    <p:animEffect transition="in" filter="fade">
                                      <p:cBhvr>
                                        <p:cTn id="33" dur="250"/>
                                        <p:tgtEl>
                                          <p:spTgt spid="4"/>
                                        </p:tgtEl>
                                      </p:cBhvr>
                                    </p:animEffect>
                                  </p:childTnLst>
                                </p:cTn>
                              </p:par>
                              <p:par>
                                <p:cTn id="34" presetID="10" presetClass="entr" presetSubtype="0" fill="hold" nodeType="withEffect">
                                  <p:stCondLst>
                                    <p:cond delay="1250"/>
                                  </p:stCondLst>
                                  <p:childTnLst>
                                    <p:set>
                                      <p:cBhvr>
                                        <p:cTn id="35" dur="1" fill="hold">
                                          <p:stCondLst>
                                            <p:cond delay="0"/>
                                          </p:stCondLst>
                                        </p:cTn>
                                        <p:tgtEl>
                                          <p:spTgt spid="19"/>
                                        </p:tgtEl>
                                        <p:attrNameLst>
                                          <p:attrName>style.visibility</p:attrName>
                                        </p:attrNameLst>
                                      </p:cBhvr>
                                      <p:to>
                                        <p:strVal val="visible"/>
                                      </p:to>
                                    </p:set>
                                    <p:animEffect transition="in" filter="fade">
                                      <p:cBhvr>
                                        <p:cTn id="36" dur="250"/>
                                        <p:tgtEl>
                                          <p:spTgt spid="19"/>
                                        </p:tgtEl>
                                      </p:cBhvr>
                                    </p:animEffect>
                                  </p:childTnLst>
                                </p:cTn>
                              </p:par>
                            </p:childTnLst>
                          </p:cTn>
                        </p:par>
                        <p:par>
                          <p:cTn id="37" fill="hold">
                            <p:stCondLst>
                              <p:cond delay="2250"/>
                            </p:stCondLst>
                            <p:childTnLst>
                              <p:par>
                                <p:cTn id="38" presetID="49" presetClass="entr" presetSubtype="0" decel="100000" fill="hold" nodeType="afterEffect">
                                  <p:stCondLst>
                                    <p:cond delay="0"/>
                                  </p:stCondLst>
                                  <p:childTnLst>
                                    <p:set>
                                      <p:cBhvr>
                                        <p:cTn id="39" dur="1" fill="hold">
                                          <p:stCondLst>
                                            <p:cond delay="0"/>
                                          </p:stCondLst>
                                        </p:cTn>
                                        <p:tgtEl>
                                          <p:spTgt spid="22"/>
                                        </p:tgtEl>
                                        <p:attrNameLst>
                                          <p:attrName>style.visibility</p:attrName>
                                        </p:attrNameLst>
                                      </p:cBhvr>
                                      <p:to>
                                        <p:strVal val="visible"/>
                                      </p:to>
                                    </p:set>
                                    <p:anim calcmode="lin" valueType="num">
                                      <p:cBhvr>
                                        <p:cTn id="40" dur="500" fill="hold"/>
                                        <p:tgtEl>
                                          <p:spTgt spid="22"/>
                                        </p:tgtEl>
                                        <p:attrNameLst>
                                          <p:attrName>ppt_w</p:attrName>
                                        </p:attrNameLst>
                                      </p:cBhvr>
                                      <p:tavLst>
                                        <p:tav tm="0">
                                          <p:val>
                                            <p:fltVal val="0"/>
                                          </p:val>
                                        </p:tav>
                                        <p:tav tm="100000">
                                          <p:val>
                                            <p:strVal val="#ppt_w"/>
                                          </p:val>
                                        </p:tav>
                                      </p:tavLst>
                                    </p:anim>
                                    <p:anim calcmode="lin" valueType="num">
                                      <p:cBhvr>
                                        <p:cTn id="41" dur="500" fill="hold"/>
                                        <p:tgtEl>
                                          <p:spTgt spid="22"/>
                                        </p:tgtEl>
                                        <p:attrNameLst>
                                          <p:attrName>ppt_h</p:attrName>
                                        </p:attrNameLst>
                                      </p:cBhvr>
                                      <p:tavLst>
                                        <p:tav tm="0">
                                          <p:val>
                                            <p:fltVal val="0"/>
                                          </p:val>
                                        </p:tav>
                                        <p:tav tm="100000">
                                          <p:val>
                                            <p:strVal val="#ppt_h"/>
                                          </p:val>
                                        </p:tav>
                                      </p:tavLst>
                                    </p:anim>
                                    <p:anim calcmode="lin" valueType="num">
                                      <p:cBhvr>
                                        <p:cTn id="42" dur="500" fill="hold"/>
                                        <p:tgtEl>
                                          <p:spTgt spid="22"/>
                                        </p:tgtEl>
                                        <p:attrNameLst>
                                          <p:attrName>style.rotation</p:attrName>
                                        </p:attrNameLst>
                                      </p:cBhvr>
                                      <p:tavLst>
                                        <p:tav tm="0">
                                          <p:val>
                                            <p:fltVal val="360"/>
                                          </p:val>
                                        </p:tav>
                                        <p:tav tm="100000">
                                          <p:val>
                                            <p:fltVal val="0"/>
                                          </p:val>
                                        </p:tav>
                                      </p:tavLst>
                                    </p:anim>
                                    <p:animEffect transition="in" filter="fade">
                                      <p:cBhvr>
                                        <p:cTn id="43" dur="500"/>
                                        <p:tgtEl>
                                          <p:spTgt spid="22"/>
                                        </p:tgtEl>
                                      </p:cBhvr>
                                    </p:animEffect>
                                  </p:childTnLst>
                                </p:cTn>
                              </p:par>
                            </p:childTnLst>
                          </p:cTn>
                        </p:par>
                        <p:par>
                          <p:cTn id="44" fill="hold">
                            <p:stCondLst>
                              <p:cond delay="2750"/>
                            </p:stCondLst>
                            <p:childTnLst>
                              <p:par>
                                <p:cTn id="45" presetID="22" presetClass="entr" presetSubtype="8" fill="hold" nodeType="afterEffect">
                                  <p:stCondLst>
                                    <p:cond delay="0"/>
                                  </p:stCondLst>
                                  <p:childTnLst>
                                    <p:set>
                                      <p:cBhvr>
                                        <p:cTn id="46" dur="1" fill="hold">
                                          <p:stCondLst>
                                            <p:cond delay="0"/>
                                          </p:stCondLst>
                                        </p:cTn>
                                        <p:tgtEl>
                                          <p:spTgt spid="23"/>
                                        </p:tgtEl>
                                        <p:attrNameLst>
                                          <p:attrName>style.visibility</p:attrName>
                                        </p:attrNameLst>
                                      </p:cBhvr>
                                      <p:to>
                                        <p:strVal val="visible"/>
                                      </p:to>
                                    </p:set>
                                    <p:animEffect transition="in" filter="wipe(left)">
                                      <p:cBhvr>
                                        <p:cTn id="47" dur="500"/>
                                        <p:tgtEl>
                                          <p:spTgt spid="23"/>
                                        </p:tgtEl>
                                      </p:cBhvr>
                                    </p:animEffect>
                                  </p:childTnLst>
                                </p:cTn>
                              </p:par>
                            </p:childTnLst>
                          </p:cTn>
                        </p:par>
                        <p:par>
                          <p:cTn id="48" fill="hold">
                            <p:stCondLst>
                              <p:cond delay="3250"/>
                            </p:stCondLst>
                            <p:childTnLst>
                              <p:par>
                                <p:cTn id="49" presetID="22" presetClass="entr" presetSubtype="8" fill="hold" nodeType="afterEffect">
                                  <p:stCondLst>
                                    <p:cond delay="0"/>
                                  </p:stCondLst>
                                  <p:childTnLst>
                                    <p:set>
                                      <p:cBhvr>
                                        <p:cTn id="50" dur="1" fill="hold">
                                          <p:stCondLst>
                                            <p:cond delay="0"/>
                                          </p:stCondLst>
                                        </p:cTn>
                                        <p:tgtEl>
                                          <p:spTgt spid="26"/>
                                        </p:tgtEl>
                                        <p:attrNameLst>
                                          <p:attrName>style.visibility</p:attrName>
                                        </p:attrNameLst>
                                      </p:cBhvr>
                                      <p:to>
                                        <p:strVal val="visible"/>
                                      </p:to>
                                    </p:set>
                                    <p:animEffect transition="in" filter="wipe(left)">
                                      <p:cBhvr>
                                        <p:cTn id="51" dur="500"/>
                                        <p:tgtEl>
                                          <p:spTgt spid="26"/>
                                        </p:tgtEl>
                                      </p:cBhvr>
                                    </p:animEffect>
                                  </p:childTnLst>
                                </p:cTn>
                              </p:par>
                            </p:childTnLst>
                          </p:cTn>
                        </p:par>
                        <p:par>
                          <p:cTn id="52" fill="hold">
                            <p:stCondLst>
                              <p:cond delay="3750"/>
                            </p:stCondLst>
                            <p:childTnLst>
                              <p:par>
                                <p:cTn id="53" presetID="22" presetClass="entr" presetSubtype="8" fill="hold" nodeType="afterEffect">
                                  <p:stCondLst>
                                    <p:cond delay="0"/>
                                  </p:stCondLst>
                                  <p:childTnLst>
                                    <p:set>
                                      <p:cBhvr>
                                        <p:cTn id="54" dur="1" fill="hold">
                                          <p:stCondLst>
                                            <p:cond delay="0"/>
                                          </p:stCondLst>
                                        </p:cTn>
                                        <p:tgtEl>
                                          <p:spTgt spid="29"/>
                                        </p:tgtEl>
                                        <p:attrNameLst>
                                          <p:attrName>style.visibility</p:attrName>
                                        </p:attrNameLst>
                                      </p:cBhvr>
                                      <p:to>
                                        <p:strVal val="visible"/>
                                      </p:to>
                                    </p:set>
                                    <p:animEffect transition="in" filter="wipe(left)">
                                      <p:cBhvr>
                                        <p:cTn id="55" dur="500"/>
                                        <p:tgtEl>
                                          <p:spTgt spid="29"/>
                                        </p:tgtEl>
                                      </p:cBhvr>
                                    </p:animEffect>
                                  </p:childTnLst>
                                </p:cTn>
                              </p:par>
                            </p:childTnLst>
                          </p:cTn>
                        </p:par>
                        <p:par>
                          <p:cTn id="56" fill="hold">
                            <p:stCondLst>
                              <p:cond delay="4250"/>
                            </p:stCondLst>
                            <p:childTnLst>
                              <p:par>
                                <p:cTn id="57" presetID="22" presetClass="entr" presetSubtype="8" fill="hold" nodeType="afterEffect">
                                  <p:stCondLst>
                                    <p:cond delay="0"/>
                                  </p:stCondLst>
                                  <p:childTnLst>
                                    <p:set>
                                      <p:cBhvr>
                                        <p:cTn id="58" dur="1" fill="hold">
                                          <p:stCondLst>
                                            <p:cond delay="0"/>
                                          </p:stCondLst>
                                        </p:cTn>
                                        <p:tgtEl>
                                          <p:spTgt spid="32"/>
                                        </p:tgtEl>
                                        <p:attrNameLst>
                                          <p:attrName>style.visibility</p:attrName>
                                        </p:attrNameLst>
                                      </p:cBhvr>
                                      <p:to>
                                        <p:strVal val="visible"/>
                                      </p:to>
                                    </p:set>
                                    <p:animEffect transition="in" filter="wipe(left)">
                                      <p:cBhvr>
                                        <p:cTn id="59"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图片 3" descr="C:\Users\book pro\Desktop\图片\32.png32"/>
          <p:cNvPicPr>
            <a:picLocks noChangeAspect="1"/>
          </p:cNvPicPr>
          <p:nvPr/>
        </p:nvPicPr>
        <p:blipFill>
          <a:blip r:embed="rId3"/>
          <a:srcRect t="9822" b="9994"/>
          <a:stretch>
            <a:fillRect/>
          </a:stretch>
        </p:blipFill>
        <p:spPr>
          <a:xfrm>
            <a:off x="1600216" y="1479176"/>
            <a:ext cx="4234275" cy="3395493"/>
          </a:xfrm>
          <a:prstGeom prst="rect">
            <a:avLst/>
          </a:prstGeom>
        </p:spPr>
      </p:pic>
      <p:sp>
        <p:nvSpPr>
          <p:cNvPr id="7" name="椭圆 6"/>
          <p:cNvSpPr/>
          <p:nvPr/>
        </p:nvSpPr>
        <p:spPr>
          <a:xfrm>
            <a:off x="2744899" y="2266590"/>
            <a:ext cx="1898829" cy="1898829"/>
          </a:xfrm>
          <a:prstGeom prst="ellipse">
            <a:avLst/>
          </a:prstGeom>
          <a:solidFill>
            <a:schemeClr val="bg1"/>
          </a:solidFill>
          <a:ln>
            <a:no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209" tIns="45606" rIns="91209" bIns="45606" rtlCol="0" anchor="ctr"/>
          <a:lstStyle/>
          <a:p>
            <a:pPr algn="ctr" defTabSz="911860"/>
            <a:endParaRPr lang="zh-CN" altLang="en-US" sz="4800" dirty="0">
              <a:solidFill>
                <a:srgbClr val="1C83AA"/>
              </a:solidFill>
            </a:endParaRPr>
          </a:p>
        </p:txBody>
      </p:sp>
      <p:sp>
        <p:nvSpPr>
          <p:cNvPr id="8" name="矩形 7"/>
          <p:cNvSpPr/>
          <p:nvPr/>
        </p:nvSpPr>
        <p:spPr>
          <a:xfrm>
            <a:off x="2721347" y="2423172"/>
            <a:ext cx="1922367" cy="1600369"/>
          </a:xfrm>
          <a:prstGeom prst="rect">
            <a:avLst/>
          </a:prstGeom>
        </p:spPr>
        <p:txBody>
          <a:bodyPr vert="horz" wrap="square" lIns="121610" tIns="60805" rIns="121610" bIns="60805">
            <a:spAutoFit/>
          </a:bodyPr>
          <a:lstStyle/>
          <a:p>
            <a:pPr algn="ctr" defTabSz="1215390"/>
            <a:r>
              <a:rPr lang="en-US" altLang="zh-CN" sz="9600" b="1" dirty="0">
                <a:solidFill>
                  <a:srgbClr val="2F5B50"/>
                </a:solidFill>
                <a:latin typeface="Agency FB" panose="020B0503020202020204" pitchFamily="34" charset="0"/>
                <a:cs typeface="+mn-ea"/>
                <a:sym typeface="+mn-lt"/>
              </a:rPr>
              <a:t>01</a:t>
            </a:r>
          </a:p>
        </p:txBody>
      </p:sp>
      <p:sp>
        <p:nvSpPr>
          <p:cNvPr id="32" name="原创设计师QQ598969553          _4"/>
          <p:cNvSpPr txBox="1">
            <a:spLocks noChangeArrowheads="1"/>
          </p:cNvSpPr>
          <p:nvPr/>
        </p:nvSpPr>
        <p:spPr bwMode="auto">
          <a:xfrm>
            <a:off x="5653906" y="2708387"/>
            <a:ext cx="5629652" cy="10552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117" tIns="45561" rIns="91117" bIns="45561">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defTabSz="910590" fontAlgn="base">
              <a:lnSpc>
                <a:spcPct val="100000"/>
              </a:lnSpc>
              <a:spcBef>
                <a:spcPct val="0"/>
              </a:spcBef>
              <a:spcAft>
                <a:spcPct val="0"/>
              </a:spcAft>
              <a:buNone/>
            </a:pPr>
            <a:r>
              <a:rPr lang="zh-CN" altLang="en-US" sz="6300" dirty="0">
                <a:solidFill>
                  <a:srgbClr val="2F5B50"/>
                </a:solidFill>
                <a:latin typeface="微软雅黑" panose="020B0503020204020204" pitchFamily="34" charset="-122"/>
                <a:ea typeface="微软雅黑" panose="020B0503020204020204" pitchFamily="34" charset="-122"/>
              </a:rPr>
              <a:t>团</a:t>
            </a:r>
            <a:r>
              <a:rPr lang="zh-CN" altLang="en-US" sz="6300" dirty="0" smtClean="0">
                <a:solidFill>
                  <a:srgbClr val="2F5B50"/>
                </a:solidFill>
                <a:latin typeface="微软雅黑" panose="020B0503020204020204" pitchFamily="34" charset="-122"/>
                <a:ea typeface="微软雅黑" panose="020B0503020204020204" pitchFamily="34" charset="-122"/>
              </a:rPr>
              <a:t>队介绍</a:t>
            </a:r>
            <a:endParaRPr lang="zh-CN" altLang="en-US" sz="6300" dirty="0">
              <a:solidFill>
                <a:srgbClr val="2F5B50"/>
              </a:solidFill>
              <a:latin typeface="微软雅黑" panose="020B0503020204020204" pitchFamily="34" charset="-122"/>
              <a:ea typeface="微软雅黑" panose="020B0503020204020204" pitchFamily="34" charset="-122"/>
            </a:endParaRPr>
          </a:p>
        </p:txBody>
      </p:sp>
      <p:sp>
        <p:nvSpPr>
          <p:cNvPr id="33" name="原创设计师QQ598969553          _5"/>
          <p:cNvSpPr>
            <a:spLocks noChangeArrowheads="1"/>
          </p:cNvSpPr>
          <p:nvPr/>
        </p:nvSpPr>
        <p:spPr bwMode="auto">
          <a:xfrm>
            <a:off x="5703243" y="2192297"/>
            <a:ext cx="4367285" cy="412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117" tIns="45561" rIns="91117" bIns="45561">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defTabSz="910590" fontAlgn="base">
              <a:lnSpc>
                <a:spcPct val="120000"/>
              </a:lnSpc>
              <a:spcBef>
                <a:spcPct val="0"/>
              </a:spcBef>
              <a:spcAft>
                <a:spcPct val="0"/>
              </a:spcAft>
              <a:buNone/>
            </a:pPr>
            <a:r>
              <a:rPr lang="en-US" altLang="zh-CN" sz="1700" dirty="0">
                <a:solidFill>
                  <a:srgbClr val="003466"/>
                </a:solidFill>
                <a:latin typeface="Arial" panose="020B0604020202020204" pitchFamily="34" charset="0"/>
                <a:cs typeface="Arial" panose="020B0604020202020204" pitchFamily="34" charset="0"/>
              </a:rPr>
              <a:t>ABOUT OUR BUSINESS</a:t>
            </a:r>
          </a:p>
        </p:txBody>
      </p:sp>
      <p:sp>
        <p:nvSpPr>
          <p:cNvPr id="38" name="直接连接符 11"/>
          <p:cNvSpPr>
            <a:spLocks noChangeShapeType="1"/>
          </p:cNvSpPr>
          <p:nvPr/>
        </p:nvSpPr>
        <p:spPr bwMode="auto">
          <a:xfrm>
            <a:off x="5790455" y="2624026"/>
            <a:ext cx="3168160" cy="1588"/>
          </a:xfrm>
          <a:prstGeom prst="line">
            <a:avLst/>
          </a:prstGeom>
          <a:noFill/>
          <a:ln w="6350" cap="flat" cmpd="sng">
            <a:solidFill>
              <a:srgbClr val="2F5B50"/>
            </a:solidFill>
            <a:prstDash val="dash"/>
            <a:bevel/>
          </a:ln>
          <a:extLst>
            <a:ext uri="{909E8E84-426E-40DD-AFC4-6F175D3DCCD1}">
              <a14:hiddenFill xmlns:a14="http://schemas.microsoft.com/office/drawing/2010/main">
                <a:noFill/>
              </a14:hiddenFill>
            </a:ext>
          </a:extLst>
        </p:spPr>
        <p:txBody>
          <a:bodyPr lIns="86479" tIns="43238" rIns="86479" bIns="43238"/>
          <a:lstStyle/>
          <a:p>
            <a:pPr defTabSz="864235" fontAlgn="base">
              <a:spcBef>
                <a:spcPct val="0"/>
              </a:spcBef>
              <a:spcAft>
                <a:spcPct val="0"/>
              </a:spcAft>
            </a:pPr>
            <a:endParaRPr lang="zh-CN" altLang="en-US" sz="1900">
              <a:solidFill>
                <a:srgbClr val="003466"/>
              </a:solidFill>
              <a:latin typeface="Arial" panose="020B0604020202020204" pitchFamily="34" charset="0"/>
              <a:sym typeface="Arial" panose="020B06040202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barn(inVertical)">
                                      <p:cBhvr>
                                        <p:cTn id="10" dur="500"/>
                                        <p:tgtEl>
                                          <p:spTgt spid="7"/>
                                        </p:tgtEl>
                                      </p:cBhvr>
                                    </p:animEffect>
                                  </p:childTnLst>
                                </p:cTn>
                              </p:par>
                            </p:childTnLst>
                          </p:cTn>
                        </p:par>
                        <p:par>
                          <p:cTn id="11" fill="hold">
                            <p:stCondLst>
                              <p:cond delay="500"/>
                            </p:stCondLst>
                            <p:childTnLst>
                              <p:par>
                                <p:cTn id="12" presetID="22" presetClass="entr" presetSubtype="4" fill="hold" nodeType="after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wipe(down)">
                                      <p:cBhvr>
                                        <p:cTn id="14" dur="500"/>
                                        <p:tgtEl>
                                          <p:spTgt spid="4"/>
                                        </p:tgtEl>
                                      </p:cBhvr>
                                    </p:animEffect>
                                  </p:childTnLst>
                                </p:cTn>
                              </p:par>
                            </p:childTnLst>
                          </p:cTn>
                        </p:par>
                        <p:par>
                          <p:cTn id="15" fill="hold">
                            <p:stCondLst>
                              <p:cond delay="1000"/>
                            </p:stCondLst>
                            <p:childTnLst>
                              <p:par>
                                <p:cTn id="16" presetID="42" presetClass="entr" presetSubtype="0" fill="hold" grpId="0" nodeType="afterEffect">
                                  <p:stCondLst>
                                    <p:cond delay="0"/>
                                  </p:stCondLst>
                                  <p:childTnLst>
                                    <p:set>
                                      <p:cBhvr>
                                        <p:cTn id="17" dur="1" fill="hold">
                                          <p:stCondLst>
                                            <p:cond delay="0"/>
                                          </p:stCondLst>
                                        </p:cTn>
                                        <p:tgtEl>
                                          <p:spTgt spid="33"/>
                                        </p:tgtEl>
                                        <p:attrNameLst>
                                          <p:attrName>style.visibility</p:attrName>
                                        </p:attrNameLst>
                                      </p:cBhvr>
                                      <p:to>
                                        <p:strVal val="visible"/>
                                      </p:to>
                                    </p:set>
                                    <p:animEffect transition="in" filter="fade">
                                      <p:cBhvr>
                                        <p:cTn id="18" dur="1000"/>
                                        <p:tgtEl>
                                          <p:spTgt spid="33"/>
                                        </p:tgtEl>
                                      </p:cBhvr>
                                    </p:animEffect>
                                    <p:anim calcmode="lin" valueType="num">
                                      <p:cBhvr>
                                        <p:cTn id="19" dur="1000" fill="hold"/>
                                        <p:tgtEl>
                                          <p:spTgt spid="33"/>
                                        </p:tgtEl>
                                        <p:attrNameLst>
                                          <p:attrName>ppt_x</p:attrName>
                                        </p:attrNameLst>
                                      </p:cBhvr>
                                      <p:tavLst>
                                        <p:tav tm="0">
                                          <p:val>
                                            <p:strVal val="#ppt_x"/>
                                          </p:val>
                                        </p:tav>
                                        <p:tav tm="100000">
                                          <p:val>
                                            <p:strVal val="#ppt_x"/>
                                          </p:val>
                                        </p:tav>
                                      </p:tavLst>
                                    </p:anim>
                                    <p:anim calcmode="lin" valueType="num">
                                      <p:cBhvr>
                                        <p:cTn id="20" dur="1000" fill="hold"/>
                                        <p:tgtEl>
                                          <p:spTgt spid="33"/>
                                        </p:tgtEl>
                                        <p:attrNameLst>
                                          <p:attrName>ppt_y</p:attrName>
                                        </p:attrNameLst>
                                      </p:cBhvr>
                                      <p:tavLst>
                                        <p:tav tm="0">
                                          <p:val>
                                            <p:strVal val="#ppt_y+.1"/>
                                          </p:val>
                                        </p:tav>
                                        <p:tav tm="100000">
                                          <p:val>
                                            <p:strVal val="#ppt_y"/>
                                          </p:val>
                                        </p:tav>
                                      </p:tavLst>
                                    </p:anim>
                                  </p:childTnLst>
                                </p:cTn>
                              </p:par>
                            </p:childTnLst>
                          </p:cTn>
                        </p:par>
                        <p:par>
                          <p:cTn id="21" fill="hold">
                            <p:stCondLst>
                              <p:cond delay="2000"/>
                            </p:stCondLst>
                            <p:childTnLst>
                              <p:par>
                                <p:cTn id="22" presetID="2" presetClass="entr" presetSubtype="8" fill="hold" grpId="0" nodeType="afterEffect">
                                  <p:stCondLst>
                                    <p:cond delay="0"/>
                                  </p:stCondLst>
                                  <p:childTnLst>
                                    <p:set>
                                      <p:cBhvr>
                                        <p:cTn id="23" dur="1" fill="hold">
                                          <p:stCondLst>
                                            <p:cond delay="0"/>
                                          </p:stCondLst>
                                        </p:cTn>
                                        <p:tgtEl>
                                          <p:spTgt spid="38"/>
                                        </p:tgtEl>
                                        <p:attrNameLst>
                                          <p:attrName>style.visibility</p:attrName>
                                        </p:attrNameLst>
                                      </p:cBhvr>
                                      <p:to>
                                        <p:strVal val="visible"/>
                                      </p:to>
                                    </p:set>
                                    <p:anim calcmode="lin" valueType="num">
                                      <p:cBhvr additive="base">
                                        <p:cTn id="24" dur="500" fill="hold"/>
                                        <p:tgtEl>
                                          <p:spTgt spid="38"/>
                                        </p:tgtEl>
                                        <p:attrNameLst>
                                          <p:attrName>ppt_x</p:attrName>
                                        </p:attrNameLst>
                                      </p:cBhvr>
                                      <p:tavLst>
                                        <p:tav tm="0">
                                          <p:val>
                                            <p:strVal val="0-#ppt_w/2"/>
                                          </p:val>
                                        </p:tav>
                                        <p:tav tm="100000">
                                          <p:val>
                                            <p:strVal val="#ppt_x"/>
                                          </p:val>
                                        </p:tav>
                                      </p:tavLst>
                                    </p:anim>
                                    <p:anim calcmode="lin" valueType="num">
                                      <p:cBhvr additive="base">
                                        <p:cTn id="25" dur="500" fill="hold"/>
                                        <p:tgtEl>
                                          <p:spTgt spid="38"/>
                                        </p:tgtEl>
                                        <p:attrNameLst>
                                          <p:attrName>ppt_y</p:attrName>
                                        </p:attrNameLst>
                                      </p:cBhvr>
                                      <p:tavLst>
                                        <p:tav tm="0">
                                          <p:val>
                                            <p:strVal val="#ppt_y"/>
                                          </p:val>
                                        </p:tav>
                                        <p:tav tm="100000">
                                          <p:val>
                                            <p:strVal val="#ppt_y"/>
                                          </p:val>
                                        </p:tav>
                                      </p:tavLst>
                                    </p:anim>
                                  </p:childTnLst>
                                </p:cTn>
                              </p:par>
                            </p:childTnLst>
                          </p:cTn>
                        </p:par>
                        <p:par>
                          <p:cTn id="26" fill="hold">
                            <p:stCondLst>
                              <p:cond delay="2500"/>
                            </p:stCondLst>
                            <p:childTnLst>
                              <p:par>
                                <p:cTn id="27" presetID="14" presetClass="entr" presetSubtype="10" fill="hold" grpId="0" nodeType="afterEffect">
                                  <p:stCondLst>
                                    <p:cond delay="0"/>
                                  </p:stCondLst>
                                  <p:childTnLst>
                                    <p:set>
                                      <p:cBhvr>
                                        <p:cTn id="28" dur="1" fill="hold">
                                          <p:stCondLst>
                                            <p:cond delay="0"/>
                                          </p:stCondLst>
                                        </p:cTn>
                                        <p:tgtEl>
                                          <p:spTgt spid="32"/>
                                        </p:tgtEl>
                                        <p:attrNameLst>
                                          <p:attrName>style.visibility</p:attrName>
                                        </p:attrNameLst>
                                      </p:cBhvr>
                                      <p:to>
                                        <p:strVal val="visible"/>
                                      </p:to>
                                    </p:set>
                                    <p:animEffect transition="in" filter="randombar(horizontal)">
                                      <p:cBhvr>
                                        <p:cTn id="29"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32" grpId="0"/>
      <p:bldP spid="33" grpId="0"/>
      <p:bldP spid="38"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C:\Users\book pro\Desktop\图片\32.png32"/>
          <p:cNvPicPr>
            <a:picLocks noChangeAspect="1"/>
          </p:cNvPicPr>
          <p:nvPr/>
        </p:nvPicPr>
        <p:blipFill>
          <a:blip r:embed="rId3"/>
          <a:srcRect t="9822" b="9994"/>
          <a:stretch>
            <a:fillRect/>
          </a:stretch>
        </p:blipFill>
        <p:spPr>
          <a:xfrm>
            <a:off x="1973207" y="-37226"/>
            <a:ext cx="8421370" cy="6753153"/>
          </a:xfrm>
          <a:prstGeom prst="rect">
            <a:avLst/>
          </a:prstGeom>
          <a:noFill/>
        </p:spPr>
      </p:pic>
      <p:sp>
        <p:nvSpPr>
          <p:cNvPr id="6" name="椭圆 5"/>
          <p:cNvSpPr/>
          <p:nvPr/>
        </p:nvSpPr>
        <p:spPr>
          <a:xfrm>
            <a:off x="3987182" y="1412690"/>
            <a:ext cx="4205722" cy="4046816"/>
          </a:xfrm>
          <a:prstGeom prst="ellipse">
            <a:avLst/>
          </a:prstGeom>
          <a:solidFill>
            <a:schemeClr val="bg1"/>
          </a:solidFill>
          <a:ln>
            <a:no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209" tIns="45606" rIns="91209" bIns="45606" rtlCol="0" anchor="ctr"/>
          <a:lstStyle/>
          <a:p>
            <a:pPr algn="ctr" defTabSz="911860"/>
            <a:endParaRPr lang="zh-CN" altLang="en-US" sz="4800" dirty="0">
              <a:solidFill>
                <a:srgbClr val="1C83AA"/>
              </a:solidFill>
            </a:endParaRPr>
          </a:p>
        </p:txBody>
      </p:sp>
      <p:sp>
        <p:nvSpPr>
          <p:cNvPr id="7" name="椭圆 6"/>
          <p:cNvSpPr/>
          <p:nvPr/>
        </p:nvSpPr>
        <p:spPr>
          <a:xfrm>
            <a:off x="4197757" y="1596636"/>
            <a:ext cx="3823384" cy="3678924"/>
          </a:xfrm>
          <a:prstGeom prst="ellipse">
            <a:avLst/>
          </a:prstGeom>
          <a:noFill/>
          <a:ln w="28575">
            <a:solidFill>
              <a:srgbClr val="215758"/>
            </a:solidFill>
          </a:ln>
          <a:effectLst/>
        </p:spPr>
        <p:style>
          <a:lnRef idx="2">
            <a:schemeClr val="accent1">
              <a:shade val="50000"/>
            </a:schemeClr>
          </a:lnRef>
          <a:fillRef idx="1">
            <a:schemeClr val="accent1"/>
          </a:fillRef>
          <a:effectRef idx="0">
            <a:schemeClr val="accent1"/>
          </a:effectRef>
          <a:fontRef idx="minor">
            <a:schemeClr val="lt1"/>
          </a:fontRef>
        </p:style>
        <p:txBody>
          <a:bodyPr lIns="91209" tIns="45606" rIns="91209" bIns="45606" rtlCol="0" anchor="ctr"/>
          <a:lstStyle/>
          <a:p>
            <a:pPr algn="ctr" defTabSz="911860"/>
            <a:endParaRPr lang="zh-CN" altLang="en-US" sz="4800" dirty="0">
              <a:solidFill>
                <a:srgbClr val="1C83AA"/>
              </a:solidFill>
            </a:endParaRPr>
          </a:p>
        </p:txBody>
      </p:sp>
      <p:sp>
        <p:nvSpPr>
          <p:cNvPr id="5" name="标题 6"/>
          <p:cNvSpPr>
            <a:spLocks noGrp="1"/>
          </p:cNvSpPr>
          <p:nvPr/>
        </p:nvSpPr>
        <p:spPr>
          <a:xfrm>
            <a:off x="4305187" y="1838681"/>
            <a:ext cx="3451225" cy="1348105"/>
          </a:xfrm>
          <a:prstGeom prst="rect">
            <a:avLst/>
          </a:prstGeom>
        </p:spPr>
        <p:txBody>
          <a:bodyPr vert="horz" lIns="91257" tIns="45630" rIns="91257" bIns="45630" rtlCol="0" anchor="b"/>
          <a:lstStyle/>
          <a:p>
            <a:pPr algn="ctr">
              <a:lnSpc>
                <a:spcPct val="100000"/>
              </a:lnSpc>
            </a:pPr>
            <a:r>
              <a:rPr lang="en-US" altLang="x-none" sz="6600" dirty="0">
                <a:solidFill>
                  <a:srgbClr val="2F5B50"/>
                </a:solidFill>
                <a:latin typeface="Gabriola" panose="04040605051002020D02" pitchFamily="82" charset="0"/>
                <a:ea typeface="Batang" panose="02030600000101010101" charset="-127"/>
                <a:sym typeface="微软雅黑" panose="020B0503020204020204" pitchFamily="34" charset="-122"/>
              </a:rPr>
              <a:t>THANKS</a:t>
            </a:r>
          </a:p>
        </p:txBody>
      </p:sp>
      <p:sp>
        <p:nvSpPr>
          <p:cNvPr id="8" name="标题 6"/>
          <p:cNvSpPr>
            <a:spLocks noGrp="1"/>
          </p:cNvSpPr>
          <p:nvPr/>
        </p:nvSpPr>
        <p:spPr>
          <a:xfrm>
            <a:off x="4130520" y="2788023"/>
            <a:ext cx="3939895" cy="1348105"/>
          </a:xfrm>
          <a:prstGeom prst="rect">
            <a:avLst/>
          </a:prstGeom>
        </p:spPr>
        <p:txBody>
          <a:bodyPr vert="horz" lIns="91257" tIns="45630" rIns="91257" bIns="45630" rtlCol="0" anchor="b"/>
          <a:lstStyle/>
          <a:p>
            <a:pPr algn="ctr">
              <a:lnSpc>
                <a:spcPct val="100000"/>
              </a:lnSpc>
            </a:pPr>
            <a:r>
              <a:rPr lang="zh-CN" altLang="en-US" sz="6600" dirty="0">
                <a:solidFill>
                  <a:srgbClr val="2F5B50"/>
                </a:solidFill>
                <a:latin typeface="幼圆" panose="02010509060101010101" pitchFamily="49" charset="-122"/>
                <a:ea typeface="幼圆" panose="02010509060101010101" pitchFamily="49" charset="-122"/>
                <a:sym typeface="微软雅黑" panose="020B0503020204020204" pitchFamily="34" charset="-122"/>
              </a:rPr>
              <a:t>谢谢欣赏</a:t>
            </a:r>
            <a:endParaRPr lang="en-US" altLang="x-none" sz="6600" dirty="0">
              <a:solidFill>
                <a:srgbClr val="2F5B50"/>
              </a:solidFill>
              <a:latin typeface="幼圆" panose="02010509060101010101" pitchFamily="49" charset="-122"/>
              <a:ea typeface="幼圆" panose="02010509060101010101" pitchFamily="49" charset="-122"/>
              <a:sym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22" presetClass="entr" presetSubtype="4" fill="hold" nodeType="after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wipe(down)">
                                      <p:cBhvr>
                                        <p:cTn id="18" dur="500"/>
                                        <p:tgtEl>
                                          <p:spTgt spid="4"/>
                                        </p:tgtEl>
                                      </p:cBhvr>
                                    </p:animEffect>
                                  </p:childTnLst>
                                </p:cTn>
                              </p:par>
                            </p:childTnLst>
                          </p:cTn>
                        </p:par>
                        <p:par>
                          <p:cTn id="19" fill="hold">
                            <p:stCondLst>
                              <p:cond delay="1500"/>
                            </p:stCondLst>
                            <p:childTnLst>
                              <p:par>
                                <p:cTn id="20" presetID="42" presetClass="entr" presetSubtype="0" fill="hold" grpId="0" nodeType="after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1000"/>
                                        <p:tgtEl>
                                          <p:spTgt spid="5"/>
                                        </p:tgtEl>
                                      </p:cBhvr>
                                    </p:animEffect>
                                    <p:anim calcmode="lin" valueType="num">
                                      <p:cBhvr>
                                        <p:cTn id="23" dur="1000" fill="hold"/>
                                        <p:tgtEl>
                                          <p:spTgt spid="5"/>
                                        </p:tgtEl>
                                        <p:attrNameLst>
                                          <p:attrName>ppt_x</p:attrName>
                                        </p:attrNameLst>
                                      </p:cBhvr>
                                      <p:tavLst>
                                        <p:tav tm="0">
                                          <p:val>
                                            <p:strVal val="#ppt_x"/>
                                          </p:val>
                                        </p:tav>
                                        <p:tav tm="100000">
                                          <p:val>
                                            <p:strVal val="#ppt_x"/>
                                          </p:val>
                                        </p:tav>
                                      </p:tavLst>
                                    </p:anim>
                                    <p:anim calcmode="lin" valueType="num">
                                      <p:cBhvr>
                                        <p:cTn id="24" dur="1000" fill="hold"/>
                                        <p:tgtEl>
                                          <p:spTgt spid="5"/>
                                        </p:tgtEl>
                                        <p:attrNameLst>
                                          <p:attrName>ppt_y</p:attrName>
                                        </p:attrNameLst>
                                      </p:cBhvr>
                                      <p:tavLst>
                                        <p:tav tm="0">
                                          <p:val>
                                            <p:strVal val="#ppt_y+.1"/>
                                          </p:val>
                                        </p:tav>
                                        <p:tav tm="100000">
                                          <p:val>
                                            <p:strVal val="#ppt_y"/>
                                          </p:val>
                                        </p:tav>
                                      </p:tavLst>
                                    </p:anim>
                                  </p:childTnLst>
                                </p:cTn>
                              </p:par>
                            </p:childTnLst>
                          </p:cTn>
                        </p:par>
                        <p:par>
                          <p:cTn id="25" fill="hold">
                            <p:stCondLst>
                              <p:cond delay="2500"/>
                            </p:stCondLst>
                            <p:childTnLst>
                              <p:par>
                                <p:cTn id="26" presetID="22" presetClass="entr" presetSubtype="8" fill="hold" grpId="0" nodeType="after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wipe(left)">
                                      <p:cBhvr>
                                        <p:cTn id="2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5" grpId="0"/>
      <p:bldP spid="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直接连接符 4"/>
          <p:cNvSpPr>
            <a:spLocks noChangeShapeType="1"/>
          </p:cNvSpPr>
          <p:nvPr/>
        </p:nvSpPr>
        <p:spPr bwMode="auto">
          <a:xfrm flipV="1">
            <a:off x="24" y="-25398"/>
            <a:ext cx="4271433" cy="4127500"/>
          </a:xfrm>
          <a:prstGeom prst="line">
            <a:avLst/>
          </a:prstGeom>
          <a:noFill/>
          <a:ln w="19050">
            <a:solidFill>
              <a:schemeClr val="tx1"/>
            </a:solidFill>
            <a:bevel/>
          </a:ln>
          <a:extLst>
            <a:ext uri="{909E8E84-426E-40DD-AFC4-6F175D3DCCD1}">
              <a14:hiddenFill xmlns:a14="http://schemas.microsoft.com/office/drawing/2010/main">
                <a:noFill/>
              </a14:hiddenFill>
            </a:ext>
          </a:extLst>
        </p:spPr>
        <p:txBody>
          <a:bodyPr lIns="121612" tIns="60806" rIns="121612" bIns="60806"/>
          <a:lstStyle/>
          <a:p>
            <a:pPr defTabSz="1216025" fontAlgn="base">
              <a:spcBef>
                <a:spcPct val="0"/>
              </a:spcBef>
              <a:spcAft>
                <a:spcPct val="0"/>
              </a:spcAft>
            </a:pPr>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3" name="直接连接符 6"/>
          <p:cNvSpPr>
            <a:spLocks noChangeShapeType="1"/>
          </p:cNvSpPr>
          <p:nvPr/>
        </p:nvSpPr>
        <p:spPr bwMode="auto">
          <a:xfrm>
            <a:off x="4539455" y="0"/>
            <a:ext cx="0" cy="5124813"/>
          </a:xfrm>
          <a:prstGeom prst="line">
            <a:avLst/>
          </a:prstGeom>
          <a:noFill/>
          <a:ln w="19050">
            <a:solidFill>
              <a:srgbClr val="0C2744"/>
            </a:solidFill>
            <a:bevel/>
          </a:ln>
          <a:extLst>
            <a:ext uri="{909E8E84-426E-40DD-AFC4-6F175D3DCCD1}">
              <a14:hiddenFill xmlns:a14="http://schemas.microsoft.com/office/drawing/2010/main">
                <a:noFill/>
              </a14:hiddenFill>
            </a:ext>
          </a:extLst>
        </p:spPr>
        <p:txBody>
          <a:bodyPr lIns="121612" tIns="60806" rIns="121612" bIns="60806"/>
          <a:lstStyle/>
          <a:p>
            <a:pPr defTabSz="1216025" fontAlgn="base">
              <a:spcBef>
                <a:spcPct val="0"/>
              </a:spcBef>
              <a:spcAft>
                <a:spcPct val="0"/>
              </a:spcAft>
            </a:pPr>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直接连接符 8"/>
          <p:cNvSpPr>
            <a:spLocks noChangeShapeType="1"/>
          </p:cNvSpPr>
          <p:nvPr/>
        </p:nvSpPr>
        <p:spPr bwMode="auto">
          <a:xfrm>
            <a:off x="4525692" y="5124813"/>
            <a:ext cx="6503160" cy="0"/>
          </a:xfrm>
          <a:prstGeom prst="line">
            <a:avLst/>
          </a:prstGeom>
          <a:noFill/>
          <a:ln w="19050">
            <a:solidFill>
              <a:srgbClr val="0C2744"/>
            </a:solidFill>
            <a:bevel/>
          </a:ln>
          <a:extLst>
            <a:ext uri="{909E8E84-426E-40DD-AFC4-6F175D3DCCD1}">
              <a14:hiddenFill xmlns:a14="http://schemas.microsoft.com/office/drawing/2010/main">
                <a:noFill/>
              </a14:hiddenFill>
            </a:ext>
          </a:extLst>
        </p:spPr>
        <p:txBody>
          <a:bodyPr lIns="121612" tIns="60806" rIns="121612" bIns="60806"/>
          <a:lstStyle/>
          <a:p>
            <a:pPr defTabSz="1216025" fontAlgn="base">
              <a:spcBef>
                <a:spcPct val="0"/>
              </a:spcBef>
              <a:spcAft>
                <a:spcPct val="0"/>
              </a:spcAft>
            </a:pPr>
            <a:endParaRPr lang="zh-CN" altLang="en-US">
              <a:solidFill>
                <a:srgbClr val="393939">
                  <a:lumMod val="75000"/>
                  <a:lumOff val="25000"/>
                </a:srgbClr>
              </a:solidFill>
              <a:latin typeface="微软雅黑" panose="020B0503020204020204" pitchFamily="34" charset="-122"/>
              <a:ea typeface="微软雅黑" panose="020B0503020204020204" pitchFamily="34" charset="-122"/>
            </a:endParaRPr>
          </a:p>
        </p:txBody>
      </p:sp>
      <p:sp>
        <p:nvSpPr>
          <p:cNvPr id="5" name="TextBox 14"/>
          <p:cNvSpPr>
            <a:spLocks noChangeArrowheads="1"/>
          </p:cNvSpPr>
          <p:nvPr/>
        </p:nvSpPr>
        <p:spPr bwMode="auto">
          <a:xfrm rot="-2658995">
            <a:off x="372696" y="1320917"/>
            <a:ext cx="3359148" cy="553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612" tIns="60806" rIns="121612" bIns="60806">
            <a:spAutoFit/>
          </a:bodyPr>
          <a:lstStyle/>
          <a:p>
            <a:pPr defTabSz="1216025" fontAlgn="base">
              <a:spcBef>
                <a:spcPct val="0"/>
              </a:spcBef>
              <a:spcAft>
                <a:spcPct val="0"/>
              </a:spcAft>
            </a:pPr>
            <a:r>
              <a:rPr lang="zh-CN" altLang="en-US" sz="2800" dirty="0">
                <a:solidFill>
                  <a:srgbClr val="215758"/>
                </a:solidFill>
                <a:latin typeface="微软雅黑" panose="020B0503020204020204" pitchFamily="34" charset="-122"/>
                <a:ea typeface="微软雅黑" panose="020B0503020204020204" pitchFamily="34" charset="-122"/>
                <a:sym typeface="Calibri" panose="020F0502020204030204" pitchFamily="34" charset="0"/>
              </a:rPr>
              <a:t>项</a:t>
            </a:r>
            <a:r>
              <a:rPr lang="zh-CN" altLang="en-US" sz="2800" dirty="0" smtClean="0">
                <a:solidFill>
                  <a:srgbClr val="215758"/>
                </a:solidFill>
                <a:latin typeface="微软雅黑" panose="020B0503020204020204" pitchFamily="34" charset="-122"/>
                <a:ea typeface="微软雅黑" panose="020B0503020204020204" pitchFamily="34" charset="-122"/>
                <a:sym typeface="Calibri" panose="020F0502020204030204" pitchFamily="34" charset="0"/>
              </a:rPr>
              <a:t>目负责人及后台</a:t>
            </a:r>
            <a:endParaRPr lang="zh-CN" altLang="en-US" sz="2800" dirty="0">
              <a:solidFill>
                <a:srgbClr val="215758"/>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6" name="TextBox 18"/>
          <p:cNvSpPr>
            <a:spLocks noChangeArrowheads="1"/>
          </p:cNvSpPr>
          <p:nvPr/>
        </p:nvSpPr>
        <p:spPr bwMode="auto">
          <a:xfrm rot="-2643001">
            <a:off x="1192506" y="1665228"/>
            <a:ext cx="2785533" cy="6159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612" tIns="60806" rIns="121612" bIns="60806">
            <a:spAutoFit/>
          </a:bodyPr>
          <a:lstStyle/>
          <a:p>
            <a:pPr defTabSz="1216025" fontAlgn="base">
              <a:spcBef>
                <a:spcPct val="0"/>
              </a:spcBef>
              <a:spcAft>
                <a:spcPct val="0"/>
              </a:spcAft>
            </a:pPr>
            <a:r>
              <a:rPr lang="zh-CN" altLang="en-US" sz="3200" dirty="0">
                <a:solidFill>
                  <a:srgbClr val="215758"/>
                </a:solidFill>
                <a:latin typeface="微软雅黑" panose="020B0503020204020204" pitchFamily="34" charset="-122"/>
                <a:ea typeface="微软雅黑" panose="020B0503020204020204" pitchFamily="34" charset="-122"/>
                <a:sym typeface="微软雅黑" panose="020B0503020204020204" pitchFamily="34" charset="-122"/>
              </a:rPr>
              <a:t>李德帅</a:t>
            </a:r>
          </a:p>
        </p:txBody>
      </p:sp>
      <p:sp>
        <p:nvSpPr>
          <p:cNvPr id="7" name="矩形 6"/>
          <p:cNvSpPr/>
          <p:nvPr/>
        </p:nvSpPr>
        <p:spPr>
          <a:xfrm>
            <a:off x="6694052" y="1982263"/>
            <a:ext cx="2574472" cy="3174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68413" tIns="34206" rIns="68413" bIns="34206" spcCol="0" rtlCol="0" anchor="ctr"/>
          <a:lstStyle/>
          <a:p>
            <a:pPr algn="ctr" defTabSz="911225"/>
            <a:endParaRPr lang="zh-CN" altLang="en-US" sz="3600">
              <a:solidFill>
                <a:srgbClr val="242424"/>
              </a:solidFill>
              <a:latin typeface="微软雅黑" panose="020B0503020204020204" pitchFamily="34" charset="-122"/>
              <a:ea typeface="微软雅黑" panose="020B0503020204020204" pitchFamily="34" charset="-122"/>
            </a:endParaRPr>
          </a:p>
        </p:txBody>
      </p:sp>
      <p:sp>
        <p:nvSpPr>
          <p:cNvPr id="8" name="矩形 7"/>
          <p:cNvSpPr/>
          <p:nvPr/>
        </p:nvSpPr>
        <p:spPr>
          <a:xfrm>
            <a:off x="6616969" y="2137767"/>
            <a:ext cx="3166975" cy="3174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68413" tIns="34206" rIns="68413" bIns="34206" spcCol="0" rtlCol="0" anchor="ctr"/>
          <a:lstStyle/>
          <a:p>
            <a:pPr algn="ctr" defTabSz="911225"/>
            <a:endParaRPr lang="zh-CN" altLang="en-US" sz="3600">
              <a:solidFill>
                <a:srgbClr val="242424"/>
              </a:solidFill>
              <a:latin typeface="微软雅黑" panose="020B0503020204020204" pitchFamily="34" charset="-122"/>
              <a:ea typeface="微软雅黑" panose="020B0503020204020204" pitchFamily="34" charset="-122"/>
            </a:endParaRPr>
          </a:p>
        </p:txBody>
      </p:sp>
      <p:sp>
        <p:nvSpPr>
          <p:cNvPr id="9" name="TextBox 38"/>
          <p:cNvSpPr txBox="1"/>
          <p:nvPr/>
        </p:nvSpPr>
        <p:spPr>
          <a:xfrm>
            <a:off x="6694052" y="1995853"/>
            <a:ext cx="3800517" cy="377028"/>
          </a:xfrm>
          <a:prstGeom prst="rect">
            <a:avLst/>
          </a:prstGeom>
          <a:noFill/>
        </p:spPr>
        <p:txBody>
          <a:bodyPr wrap="square" lIns="68413" tIns="34206" rIns="68413" bIns="34206" rtlCol="0">
            <a:spAutoFit/>
          </a:bodyPr>
          <a:lstStyle>
            <a:defPPr>
              <a:defRPr lang="zh-CN"/>
            </a:defPPr>
            <a:lvl1pPr>
              <a:defRPr sz="1465">
                <a:solidFill>
                  <a:schemeClr val="tx2">
                    <a:lumMod val="75000"/>
                  </a:schemeClr>
                </a:solidFill>
                <a:latin typeface="微软雅黑" panose="020B0503020204020204" pitchFamily="34" charset="-122"/>
                <a:ea typeface="微软雅黑" panose="020B0503020204020204" pitchFamily="34" charset="-122"/>
              </a:defRPr>
            </a:lvl1pPr>
          </a:lstStyle>
          <a:p>
            <a:pPr defTabSz="911225"/>
            <a:r>
              <a:rPr lang="zh-CN" altLang="en-US" sz="2000" dirty="0">
                <a:solidFill>
                  <a:srgbClr val="242424"/>
                </a:solidFill>
              </a:rPr>
              <a:t>邮箱</a:t>
            </a:r>
            <a:r>
              <a:rPr lang="zh-CN" altLang="en-US" sz="2000" dirty="0" smtClean="0">
                <a:solidFill>
                  <a:srgbClr val="242424"/>
                </a:solidFill>
              </a:rPr>
              <a:t>：</a:t>
            </a:r>
            <a:r>
              <a:rPr lang="en-US" altLang="zh-CN" sz="2000" dirty="0"/>
              <a:t>2650614044@qq.com</a:t>
            </a:r>
            <a:endParaRPr lang="zh-CN" altLang="en-US" sz="2000" dirty="0">
              <a:solidFill>
                <a:srgbClr val="242424"/>
              </a:solidFill>
            </a:endParaRPr>
          </a:p>
        </p:txBody>
      </p:sp>
      <p:sp>
        <p:nvSpPr>
          <p:cNvPr id="10" name="矩形 9"/>
          <p:cNvSpPr/>
          <p:nvPr/>
        </p:nvSpPr>
        <p:spPr>
          <a:xfrm>
            <a:off x="6669764" y="1635010"/>
            <a:ext cx="3166975" cy="3174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68413" tIns="34206" rIns="68413" bIns="34206" spcCol="0" rtlCol="0" anchor="ctr"/>
          <a:lstStyle/>
          <a:p>
            <a:pPr algn="ctr" defTabSz="911225"/>
            <a:endParaRPr lang="zh-CN" altLang="en-US" sz="3600">
              <a:solidFill>
                <a:srgbClr val="242424"/>
              </a:solidFill>
              <a:latin typeface="微软雅黑" panose="020B0503020204020204" pitchFamily="34" charset="-122"/>
              <a:ea typeface="微软雅黑" panose="020B0503020204020204" pitchFamily="34" charset="-122"/>
            </a:endParaRPr>
          </a:p>
        </p:txBody>
      </p:sp>
      <p:sp>
        <p:nvSpPr>
          <p:cNvPr id="11" name="TextBox 40"/>
          <p:cNvSpPr txBox="1"/>
          <p:nvPr/>
        </p:nvSpPr>
        <p:spPr>
          <a:xfrm>
            <a:off x="6699315" y="1649444"/>
            <a:ext cx="2417470" cy="377028"/>
          </a:xfrm>
          <a:prstGeom prst="rect">
            <a:avLst/>
          </a:prstGeom>
          <a:noFill/>
        </p:spPr>
        <p:txBody>
          <a:bodyPr wrap="square" lIns="68413" tIns="34206" rIns="68413" bIns="34206" rtlCol="0">
            <a:spAutoFit/>
          </a:bodyPr>
          <a:lstStyle/>
          <a:p>
            <a:pPr defTabSz="911225"/>
            <a:r>
              <a:rPr lang="zh-CN" altLang="en-US" sz="2000" dirty="0" smtClean="0">
                <a:solidFill>
                  <a:srgbClr val="242424"/>
                </a:solidFill>
                <a:latin typeface="微软雅黑" panose="020B0503020204020204" pitchFamily="34" charset="-122"/>
                <a:ea typeface="微软雅黑" panose="020B0503020204020204" pitchFamily="34" charset="-122"/>
              </a:rPr>
              <a:t>学号：</a:t>
            </a:r>
            <a:r>
              <a:rPr lang="en-US" altLang="zh-CN" sz="2000" dirty="0" smtClean="0">
                <a:solidFill>
                  <a:srgbClr val="242424"/>
                </a:solidFill>
                <a:latin typeface="微软雅黑" panose="020B0503020204020204" pitchFamily="34" charset="-122"/>
                <a:ea typeface="微软雅黑" panose="020B0503020204020204" pitchFamily="34" charset="-122"/>
              </a:rPr>
              <a:t>2015214269</a:t>
            </a:r>
            <a:endParaRPr lang="zh-CN" altLang="en-US" sz="2000" dirty="0">
              <a:solidFill>
                <a:srgbClr val="242424"/>
              </a:solidFill>
              <a:latin typeface="微软雅黑" panose="020B0503020204020204" pitchFamily="34" charset="-122"/>
              <a:ea typeface="微软雅黑" panose="020B0503020204020204" pitchFamily="34" charset="-122"/>
            </a:endParaRPr>
          </a:p>
        </p:txBody>
      </p:sp>
      <p:sp>
        <p:nvSpPr>
          <p:cNvPr id="12" name="矩形 11"/>
          <p:cNvSpPr/>
          <p:nvPr/>
        </p:nvSpPr>
        <p:spPr>
          <a:xfrm>
            <a:off x="6694052" y="2919003"/>
            <a:ext cx="2214337" cy="3174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68413" tIns="34206" rIns="68413" bIns="34206" spcCol="0" rtlCol="0" anchor="ctr"/>
          <a:lstStyle/>
          <a:p>
            <a:pPr algn="ctr" defTabSz="911225"/>
            <a:endParaRPr lang="zh-CN" altLang="en-US" sz="3600">
              <a:solidFill>
                <a:srgbClr val="242424"/>
              </a:solidFill>
              <a:latin typeface="微软雅黑" panose="020B0503020204020204" pitchFamily="34" charset="-122"/>
              <a:ea typeface="微软雅黑" panose="020B0503020204020204" pitchFamily="34" charset="-122"/>
            </a:endParaRPr>
          </a:p>
        </p:txBody>
      </p:sp>
      <p:sp>
        <p:nvSpPr>
          <p:cNvPr id="13" name="TextBox 42"/>
          <p:cNvSpPr txBox="1"/>
          <p:nvPr/>
        </p:nvSpPr>
        <p:spPr>
          <a:xfrm>
            <a:off x="6715083" y="2365844"/>
            <a:ext cx="3668169" cy="376857"/>
          </a:xfrm>
          <a:prstGeom prst="rect">
            <a:avLst/>
          </a:prstGeom>
          <a:noFill/>
        </p:spPr>
        <p:txBody>
          <a:bodyPr wrap="square" lIns="68413" tIns="34206" rIns="68413" bIns="34206" rtlCol="0">
            <a:spAutoFit/>
          </a:bodyPr>
          <a:lstStyle/>
          <a:p>
            <a:pPr defTabSz="911225"/>
            <a:r>
              <a:rPr lang="zh-CN" altLang="en-US" sz="2000" dirty="0" smtClean="0">
                <a:solidFill>
                  <a:srgbClr val="242424"/>
                </a:solidFill>
                <a:latin typeface="微软雅黑" panose="020B0503020204020204" pitchFamily="34" charset="-122"/>
                <a:ea typeface="微软雅黑" panose="020B0503020204020204" pitchFamily="34" charset="-122"/>
                <a:sym typeface="微软雅黑" panose="020B0503020204020204" pitchFamily="34" charset="-122"/>
              </a:rPr>
              <a:t>学校：东北林业大学</a:t>
            </a:r>
            <a:endParaRPr lang="zh-CN" altLang="en-US" sz="2000" dirty="0">
              <a:solidFill>
                <a:srgbClr val="242424"/>
              </a:solidFill>
              <a:latin typeface="微软雅黑" panose="020B0503020204020204" pitchFamily="34" charset="-122"/>
              <a:ea typeface="微软雅黑" panose="020B0503020204020204" pitchFamily="34" charset="-122"/>
            </a:endParaRPr>
          </a:p>
        </p:txBody>
      </p:sp>
      <p:sp>
        <p:nvSpPr>
          <p:cNvPr id="14" name="TextBox 40"/>
          <p:cNvSpPr txBox="1"/>
          <p:nvPr/>
        </p:nvSpPr>
        <p:spPr>
          <a:xfrm>
            <a:off x="6694052" y="1250037"/>
            <a:ext cx="2417470" cy="376857"/>
          </a:xfrm>
          <a:prstGeom prst="rect">
            <a:avLst/>
          </a:prstGeom>
          <a:noFill/>
        </p:spPr>
        <p:txBody>
          <a:bodyPr wrap="square" lIns="68413" tIns="34206" rIns="68413" bIns="34206" rtlCol="0">
            <a:spAutoFit/>
          </a:bodyPr>
          <a:lstStyle/>
          <a:p>
            <a:pPr defTabSz="911225"/>
            <a:r>
              <a:rPr lang="zh-CN" altLang="en-US" sz="2000" dirty="0">
                <a:solidFill>
                  <a:srgbClr val="242424"/>
                </a:solidFill>
                <a:latin typeface="微软雅黑" panose="020B0503020204020204" pitchFamily="34" charset="-122"/>
                <a:ea typeface="微软雅黑" panose="020B0503020204020204" pitchFamily="34" charset="-122"/>
                <a:sym typeface="微软雅黑" panose="020B0503020204020204" pitchFamily="34" charset="-122"/>
              </a:rPr>
              <a:t>姓名</a:t>
            </a:r>
            <a:r>
              <a:rPr lang="zh-CN" altLang="en-US" sz="2000" dirty="0" smtClean="0">
                <a:solidFill>
                  <a:srgbClr val="242424"/>
                </a:solidFill>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2000" dirty="0">
                <a:solidFill>
                  <a:srgbClr val="242424"/>
                </a:solidFill>
                <a:latin typeface="微软雅黑" panose="020B0503020204020204" pitchFamily="34" charset="-122"/>
                <a:ea typeface="微软雅黑" panose="020B0503020204020204" pitchFamily="34" charset="-122"/>
                <a:sym typeface="微软雅黑" panose="020B0503020204020204" pitchFamily="34" charset="-122"/>
              </a:rPr>
              <a:t>李德帅</a:t>
            </a:r>
            <a:endParaRPr lang="zh-CN" altLang="en-US" sz="2000" dirty="0">
              <a:solidFill>
                <a:srgbClr val="242424"/>
              </a:solidFill>
              <a:latin typeface="微软雅黑" panose="020B0503020204020204" pitchFamily="34" charset="-122"/>
              <a:ea typeface="微软雅黑" panose="020B0503020204020204" pitchFamily="34" charset="-122"/>
            </a:endParaRPr>
          </a:p>
        </p:txBody>
      </p:sp>
      <p:pic>
        <p:nvPicPr>
          <p:cNvPr id="15" name="图片 1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87064" y="1637840"/>
            <a:ext cx="2220069" cy="2404497"/>
          </a:xfrm>
          <a:prstGeom prst="rect">
            <a:avLst/>
          </a:prstGeom>
          <a:ln w="28575">
            <a:noFill/>
          </a:ln>
        </p:spPr>
      </p:pic>
      <p:pic>
        <p:nvPicPr>
          <p:cNvPr id="16" name="图片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86955" y="1217331"/>
            <a:ext cx="1905000" cy="2857500"/>
          </a:xfrm>
          <a:prstGeom prst="rect">
            <a:avLst/>
          </a:prstGeom>
        </p:spPr>
      </p:pic>
      <p:sp>
        <p:nvSpPr>
          <p:cNvPr id="17" name="文本框 16"/>
          <p:cNvSpPr txBox="1"/>
          <p:nvPr/>
        </p:nvSpPr>
        <p:spPr>
          <a:xfrm>
            <a:off x="6669764" y="2770583"/>
            <a:ext cx="3897109" cy="400110"/>
          </a:xfrm>
          <a:prstGeom prst="rect">
            <a:avLst/>
          </a:prstGeom>
          <a:noFill/>
        </p:spPr>
        <p:txBody>
          <a:bodyPr wrap="square" rtlCol="0">
            <a:spAutoFit/>
          </a:bodyPr>
          <a:lstStyle/>
          <a:p>
            <a:r>
              <a:rPr lang="zh-CN" altLang="en-US" sz="2000" dirty="0" smtClean="0">
                <a:latin typeface="微软雅黑" panose="020B0503020204020204" pitchFamily="34" charset="-122"/>
                <a:ea typeface="微软雅黑" panose="020B0503020204020204" pitchFamily="34" charset="-122"/>
              </a:rPr>
              <a:t>手机号：</a:t>
            </a:r>
            <a:r>
              <a:rPr lang="en-US" altLang="zh-CN" sz="2000" dirty="0" smtClean="0">
                <a:latin typeface="微软雅黑" panose="020B0503020204020204" pitchFamily="34" charset="-122"/>
                <a:ea typeface="微软雅黑" panose="020B0503020204020204" pitchFamily="34" charset="-122"/>
              </a:rPr>
              <a:t>18804627019</a:t>
            </a:r>
            <a:endParaRPr lang="zh-CN" altLang="en-US" sz="2000" dirty="0">
              <a:latin typeface="微软雅黑" panose="020B0503020204020204" pitchFamily="34" charset="-122"/>
              <a:ea typeface="微软雅黑" panose="020B0503020204020204" pitchFamily="34" charset="-122"/>
            </a:endParaRPr>
          </a:p>
        </p:txBody>
      </p:sp>
      <p:sp>
        <p:nvSpPr>
          <p:cNvPr id="18" name="文本框 17"/>
          <p:cNvSpPr txBox="1"/>
          <p:nvPr/>
        </p:nvSpPr>
        <p:spPr>
          <a:xfrm>
            <a:off x="6694052" y="3236031"/>
            <a:ext cx="5347694" cy="646331"/>
          </a:xfrm>
          <a:prstGeom prst="rect">
            <a:avLst/>
          </a:prstGeom>
          <a:noFill/>
        </p:spPr>
        <p:txBody>
          <a:bodyPr wrap="square" rtlCol="0">
            <a:spAutoFit/>
          </a:bodyPr>
          <a:lstStyle/>
          <a:p>
            <a:r>
              <a:rPr lang="zh-CN" altLang="en-US" dirty="0" smtClean="0">
                <a:latin typeface="微软雅黑" panose="020B0503020204020204" pitchFamily="34" charset="-122"/>
                <a:ea typeface="微软雅黑" panose="020B0503020204020204" pitchFamily="34" charset="-122"/>
              </a:rPr>
              <a:t>技能特长：熟悉数据库设计的原理，对</a:t>
            </a:r>
            <a:r>
              <a:rPr lang="en-US" altLang="zh-CN" dirty="0" err="1" smtClean="0">
                <a:latin typeface="微软雅黑" panose="020B0503020204020204" pitchFamily="34" charset="-122"/>
                <a:ea typeface="微软雅黑" panose="020B0503020204020204" pitchFamily="34" charset="-122"/>
              </a:rPr>
              <a:t>php</a:t>
            </a:r>
            <a:r>
              <a:rPr lang="zh-CN" altLang="en-US" dirty="0" smtClean="0">
                <a:latin typeface="微软雅黑" panose="020B0503020204020204" pitchFamily="34" charset="-122"/>
                <a:ea typeface="微软雅黑" panose="020B0503020204020204" pitchFamily="34" charset="-122"/>
              </a:rPr>
              <a:t>语言有着一定学习了解，逻辑思路清晰</a:t>
            </a:r>
            <a:endParaRPr lang="zh-CN" altLang="en-US" dirty="0">
              <a:latin typeface="微软雅黑" panose="020B0503020204020204" pitchFamily="34" charset="-122"/>
              <a:ea typeface="微软雅黑" panose="020B0503020204020204" pitchFamily="34" charset="-122"/>
            </a:endParaRPr>
          </a:p>
        </p:txBody>
      </p:sp>
      <p:sp>
        <p:nvSpPr>
          <p:cNvPr id="19" name="文本框 18"/>
          <p:cNvSpPr txBox="1"/>
          <p:nvPr/>
        </p:nvSpPr>
        <p:spPr>
          <a:xfrm>
            <a:off x="6706575" y="3949625"/>
            <a:ext cx="5051835" cy="369332"/>
          </a:xfrm>
          <a:prstGeom prst="rect">
            <a:avLst/>
          </a:prstGeom>
          <a:noFill/>
        </p:spPr>
        <p:txBody>
          <a:bodyPr wrap="square" rtlCol="0">
            <a:spAutoFit/>
          </a:bodyPr>
          <a:lstStyle/>
          <a:p>
            <a:r>
              <a:rPr lang="zh-CN" altLang="en-US" dirty="0" smtClean="0">
                <a:latin typeface="微软雅黑" panose="020B0503020204020204" pitchFamily="34" charset="-122"/>
                <a:ea typeface="微软雅黑" panose="020B0503020204020204" pitchFamily="34" charset="-122"/>
              </a:rPr>
              <a:t>分工：数据的设计与实现以及后台</a:t>
            </a: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473804552"/>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7"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1000"/>
                                        <p:tgtEl>
                                          <p:spTgt spid="6"/>
                                        </p:tgtEl>
                                      </p:cBhvr>
                                    </p:animEffect>
                                    <p:anim calcmode="lin" valueType="num">
                                      <p:cBhvr>
                                        <p:cTn id="18" dur="1000" fill="hold"/>
                                        <p:tgtEl>
                                          <p:spTgt spid="6"/>
                                        </p:tgtEl>
                                        <p:attrNameLst>
                                          <p:attrName>ppt_x</p:attrName>
                                        </p:attrNameLst>
                                      </p:cBhvr>
                                      <p:tavLst>
                                        <p:tav tm="0">
                                          <p:val>
                                            <p:strVal val="#ppt_x"/>
                                          </p:val>
                                        </p:tav>
                                        <p:tav tm="100000">
                                          <p:val>
                                            <p:strVal val="#ppt_x"/>
                                          </p:val>
                                        </p:tav>
                                      </p:tavLst>
                                    </p:anim>
                                    <p:anim calcmode="lin" valueType="num">
                                      <p:cBhvr>
                                        <p:cTn id="1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2" presetClass="entr" presetSubtype="1" fill="hold" grpId="0" nodeType="click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wipe(up)">
                                      <p:cBhvr>
                                        <p:cTn id="24" dur="500"/>
                                        <p:tgtEl>
                                          <p:spTgt spid="3"/>
                                        </p:tgtEl>
                                      </p:cBhvr>
                                    </p:animEffect>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nodeType="click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fade">
                                      <p:cBhvr>
                                        <p:cTn id="29" dur="1000"/>
                                        <p:tgtEl>
                                          <p:spTgt spid="15"/>
                                        </p:tgtEl>
                                      </p:cBhvr>
                                    </p:animEffect>
                                    <p:anim calcmode="lin" valueType="num">
                                      <p:cBhvr>
                                        <p:cTn id="30" dur="1000" fill="hold"/>
                                        <p:tgtEl>
                                          <p:spTgt spid="15"/>
                                        </p:tgtEl>
                                        <p:attrNameLst>
                                          <p:attrName>ppt_x</p:attrName>
                                        </p:attrNameLst>
                                      </p:cBhvr>
                                      <p:tavLst>
                                        <p:tav tm="0">
                                          <p:val>
                                            <p:strVal val="#ppt_x"/>
                                          </p:val>
                                        </p:tav>
                                        <p:tav tm="100000">
                                          <p:val>
                                            <p:strVal val="#ppt_x"/>
                                          </p:val>
                                        </p:tav>
                                      </p:tavLst>
                                    </p:anim>
                                    <p:anim calcmode="lin" valueType="num">
                                      <p:cBhvr>
                                        <p:cTn id="31"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4"/>
                                        </p:tgtEl>
                                        <p:attrNameLst>
                                          <p:attrName>style.visibility</p:attrName>
                                        </p:attrNameLst>
                                      </p:cBhvr>
                                      <p:to>
                                        <p:strVal val="visible"/>
                                      </p:to>
                                    </p:set>
                                    <p:animEffect transition="in" filter="wipe(left)">
                                      <p:cBhvr>
                                        <p:cTn id="36" dur="500"/>
                                        <p:tgtEl>
                                          <p:spTgt spid="4"/>
                                        </p:tgtEl>
                                      </p:cBhvr>
                                    </p:animEffect>
                                  </p:childTnLst>
                                </p:cTn>
                              </p:par>
                            </p:childTnLst>
                          </p:cTn>
                        </p:par>
                        <p:par>
                          <p:cTn id="37" fill="hold">
                            <p:stCondLst>
                              <p:cond delay="500"/>
                            </p:stCondLst>
                            <p:childTnLst>
                              <p:par>
                                <p:cTn id="38" presetID="12" presetClass="entr" presetSubtype="8" fill="hold" grpId="0" nodeType="afterEffect">
                                  <p:stCondLst>
                                    <p:cond delay="0"/>
                                  </p:stCondLst>
                                  <p:childTnLst>
                                    <p:set>
                                      <p:cBhvr>
                                        <p:cTn id="39" dur="1" fill="hold">
                                          <p:stCondLst>
                                            <p:cond delay="0"/>
                                          </p:stCondLst>
                                        </p:cTn>
                                        <p:tgtEl>
                                          <p:spTgt spid="11"/>
                                        </p:tgtEl>
                                        <p:attrNameLst>
                                          <p:attrName>style.visibility</p:attrName>
                                        </p:attrNameLst>
                                      </p:cBhvr>
                                      <p:to>
                                        <p:strVal val="visible"/>
                                      </p:to>
                                    </p:set>
                                    <p:anim calcmode="lin" valueType="num">
                                      <p:cBhvr additive="base">
                                        <p:cTn id="40" dur="500"/>
                                        <p:tgtEl>
                                          <p:spTgt spid="11"/>
                                        </p:tgtEl>
                                        <p:attrNameLst>
                                          <p:attrName>ppt_x</p:attrName>
                                        </p:attrNameLst>
                                      </p:cBhvr>
                                      <p:tavLst>
                                        <p:tav tm="0">
                                          <p:val>
                                            <p:strVal val="#ppt_x-#ppt_w*1.125000"/>
                                          </p:val>
                                        </p:tav>
                                        <p:tav tm="100000">
                                          <p:val>
                                            <p:strVal val="#ppt_x"/>
                                          </p:val>
                                        </p:tav>
                                      </p:tavLst>
                                    </p:anim>
                                    <p:animEffect transition="in" filter="wipe(right)">
                                      <p:cBhvr>
                                        <p:cTn id="41" dur="500"/>
                                        <p:tgtEl>
                                          <p:spTgt spid="11"/>
                                        </p:tgtEl>
                                      </p:cBhvr>
                                    </p:animEffect>
                                  </p:childTnLst>
                                </p:cTn>
                              </p:par>
                              <p:par>
                                <p:cTn id="42" presetID="12" presetClass="entr" presetSubtype="8" fill="hold" grpId="0" nodeType="withEffect" nodePh="1">
                                  <p:stCondLst>
                                    <p:cond delay="0"/>
                                  </p:stCondLst>
                                  <p:endCondLst>
                                    <p:cond evt="begin" delay="0">
                                      <p:tn val="42"/>
                                    </p:cond>
                                  </p:endCondLst>
                                  <p:childTnLst>
                                    <p:set>
                                      <p:cBhvr>
                                        <p:cTn id="43" dur="1" fill="hold">
                                          <p:stCondLst>
                                            <p:cond delay="0"/>
                                          </p:stCondLst>
                                        </p:cTn>
                                        <p:tgtEl>
                                          <p:spTgt spid="10"/>
                                        </p:tgtEl>
                                        <p:attrNameLst>
                                          <p:attrName>style.visibility</p:attrName>
                                        </p:attrNameLst>
                                      </p:cBhvr>
                                      <p:to>
                                        <p:strVal val="visible"/>
                                      </p:to>
                                    </p:set>
                                    <p:anim calcmode="lin" valueType="num">
                                      <p:cBhvr additive="base">
                                        <p:cTn id="44" dur="500"/>
                                        <p:tgtEl>
                                          <p:spTgt spid="10"/>
                                        </p:tgtEl>
                                        <p:attrNameLst>
                                          <p:attrName>ppt_x</p:attrName>
                                        </p:attrNameLst>
                                      </p:cBhvr>
                                      <p:tavLst>
                                        <p:tav tm="0">
                                          <p:val>
                                            <p:strVal val="#ppt_x-#ppt_w*1.125000"/>
                                          </p:val>
                                        </p:tav>
                                        <p:tav tm="100000">
                                          <p:val>
                                            <p:strVal val="#ppt_x"/>
                                          </p:val>
                                        </p:tav>
                                      </p:tavLst>
                                    </p:anim>
                                    <p:animEffect transition="in" filter="wipe(right)">
                                      <p:cBhvr>
                                        <p:cTn id="45" dur="500"/>
                                        <p:tgtEl>
                                          <p:spTgt spid="10"/>
                                        </p:tgtEl>
                                      </p:cBhvr>
                                    </p:animEffect>
                                  </p:childTnLst>
                                </p:cTn>
                              </p:par>
                              <p:par>
                                <p:cTn id="46" presetID="12" presetClass="entr" presetSubtype="8" fill="hold" grpId="0" nodeType="withEffect" nodePh="1">
                                  <p:stCondLst>
                                    <p:cond delay="0"/>
                                  </p:stCondLst>
                                  <p:endCondLst>
                                    <p:cond evt="begin" delay="0">
                                      <p:tn val="46"/>
                                    </p:cond>
                                  </p:endCondLst>
                                  <p:childTnLst>
                                    <p:set>
                                      <p:cBhvr>
                                        <p:cTn id="47" dur="1" fill="hold">
                                          <p:stCondLst>
                                            <p:cond delay="0"/>
                                          </p:stCondLst>
                                        </p:cTn>
                                        <p:tgtEl>
                                          <p:spTgt spid="7"/>
                                        </p:tgtEl>
                                        <p:attrNameLst>
                                          <p:attrName>style.visibility</p:attrName>
                                        </p:attrNameLst>
                                      </p:cBhvr>
                                      <p:to>
                                        <p:strVal val="visible"/>
                                      </p:to>
                                    </p:set>
                                    <p:anim calcmode="lin" valueType="num">
                                      <p:cBhvr additive="base">
                                        <p:cTn id="48" dur="500"/>
                                        <p:tgtEl>
                                          <p:spTgt spid="7"/>
                                        </p:tgtEl>
                                        <p:attrNameLst>
                                          <p:attrName>ppt_x</p:attrName>
                                        </p:attrNameLst>
                                      </p:cBhvr>
                                      <p:tavLst>
                                        <p:tav tm="0">
                                          <p:val>
                                            <p:strVal val="#ppt_x-#ppt_w*1.125000"/>
                                          </p:val>
                                        </p:tav>
                                        <p:tav tm="100000">
                                          <p:val>
                                            <p:strVal val="#ppt_x"/>
                                          </p:val>
                                        </p:tav>
                                      </p:tavLst>
                                    </p:anim>
                                    <p:animEffect transition="in" filter="wipe(right)">
                                      <p:cBhvr>
                                        <p:cTn id="49" dur="500"/>
                                        <p:tgtEl>
                                          <p:spTgt spid="7"/>
                                        </p:tgtEl>
                                      </p:cBhvr>
                                    </p:animEffect>
                                  </p:childTnLst>
                                </p:cTn>
                              </p:par>
                              <p:par>
                                <p:cTn id="50" presetID="12" presetClass="entr" presetSubtype="8" fill="hold" grpId="0" nodeType="withEffect" nodePh="1">
                                  <p:stCondLst>
                                    <p:cond delay="0"/>
                                  </p:stCondLst>
                                  <p:endCondLst>
                                    <p:cond evt="begin" delay="0">
                                      <p:tn val="50"/>
                                    </p:cond>
                                  </p:endCondLst>
                                  <p:childTnLst>
                                    <p:set>
                                      <p:cBhvr>
                                        <p:cTn id="51" dur="1" fill="hold">
                                          <p:stCondLst>
                                            <p:cond delay="0"/>
                                          </p:stCondLst>
                                        </p:cTn>
                                        <p:tgtEl>
                                          <p:spTgt spid="8"/>
                                        </p:tgtEl>
                                        <p:attrNameLst>
                                          <p:attrName>style.visibility</p:attrName>
                                        </p:attrNameLst>
                                      </p:cBhvr>
                                      <p:to>
                                        <p:strVal val="visible"/>
                                      </p:to>
                                    </p:set>
                                    <p:anim calcmode="lin" valueType="num">
                                      <p:cBhvr additive="base">
                                        <p:cTn id="52" dur="500"/>
                                        <p:tgtEl>
                                          <p:spTgt spid="8"/>
                                        </p:tgtEl>
                                        <p:attrNameLst>
                                          <p:attrName>ppt_x</p:attrName>
                                        </p:attrNameLst>
                                      </p:cBhvr>
                                      <p:tavLst>
                                        <p:tav tm="0">
                                          <p:val>
                                            <p:strVal val="#ppt_x-#ppt_w*1.125000"/>
                                          </p:val>
                                        </p:tav>
                                        <p:tav tm="100000">
                                          <p:val>
                                            <p:strVal val="#ppt_x"/>
                                          </p:val>
                                        </p:tav>
                                      </p:tavLst>
                                    </p:anim>
                                    <p:animEffect transition="in" filter="wipe(right)">
                                      <p:cBhvr>
                                        <p:cTn id="53" dur="500"/>
                                        <p:tgtEl>
                                          <p:spTgt spid="8"/>
                                        </p:tgtEl>
                                      </p:cBhvr>
                                    </p:animEffect>
                                  </p:childTnLst>
                                </p:cTn>
                              </p:par>
                              <p:par>
                                <p:cTn id="54" presetID="12" presetClass="entr" presetSubtype="8" fill="hold" grpId="0" nodeType="withEffect">
                                  <p:stCondLst>
                                    <p:cond delay="0"/>
                                  </p:stCondLst>
                                  <p:childTnLst>
                                    <p:set>
                                      <p:cBhvr>
                                        <p:cTn id="55" dur="1" fill="hold">
                                          <p:stCondLst>
                                            <p:cond delay="0"/>
                                          </p:stCondLst>
                                        </p:cTn>
                                        <p:tgtEl>
                                          <p:spTgt spid="9"/>
                                        </p:tgtEl>
                                        <p:attrNameLst>
                                          <p:attrName>style.visibility</p:attrName>
                                        </p:attrNameLst>
                                      </p:cBhvr>
                                      <p:to>
                                        <p:strVal val="visible"/>
                                      </p:to>
                                    </p:set>
                                    <p:anim calcmode="lin" valueType="num">
                                      <p:cBhvr additive="base">
                                        <p:cTn id="56" dur="500"/>
                                        <p:tgtEl>
                                          <p:spTgt spid="9"/>
                                        </p:tgtEl>
                                        <p:attrNameLst>
                                          <p:attrName>ppt_x</p:attrName>
                                        </p:attrNameLst>
                                      </p:cBhvr>
                                      <p:tavLst>
                                        <p:tav tm="0">
                                          <p:val>
                                            <p:strVal val="#ppt_x-#ppt_w*1.125000"/>
                                          </p:val>
                                        </p:tav>
                                        <p:tav tm="100000">
                                          <p:val>
                                            <p:strVal val="#ppt_x"/>
                                          </p:val>
                                        </p:tav>
                                      </p:tavLst>
                                    </p:anim>
                                    <p:animEffect transition="in" filter="wipe(right)">
                                      <p:cBhvr>
                                        <p:cTn id="57" dur="500"/>
                                        <p:tgtEl>
                                          <p:spTgt spid="9"/>
                                        </p:tgtEl>
                                      </p:cBhvr>
                                    </p:animEffect>
                                  </p:childTnLst>
                                </p:cTn>
                              </p:par>
                              <p:par>
                                <p:cTn id="58" presetID="12" presetClass="entr" presetSubtype="8" fill="hold" grpId="0" nodeType="withEffect" nodePh="1">
                                  <p:stCondLst>
                                    <p:cond delay="0"/>
                                  </p:stCondLst>
                                  <p:endCondLst>
                                    <p:cond evt="begin" delay="0">
                                      <p:tn val="58"/>
                                    </p:cond>
                                  </p:endCondLst>
                                  <p:childTnLst>
                                    <p:set>
                                      <p:cBhvr>
                                        <p:cTn id="59" dur="1" fill="hold">
                                          <p:stCondLst>
                                            <p:cond delay="0"/>
                                          </p:stCondLst>
                                        </p:cTn>
                                        <p:tgtEl>
                                          <p:spTgt spid="12"/>
                                        </p:tgtEl>
                                        <p:attrNameLst>
                                          <p:attrName>style.visibility</p:attrName>
                                        </p:attrNameLst>
                                      </p:cBhvr>
                                      <p:to>
                                        <p:strVal val="visible"/>
                                      </p:to>
                                    </p:set>
                                    <p:anim calcmode="lin" valueType="num">
                                      <p:cBhvr additive="base">
                                        <p:cTn id="60" dur="500"/>
                                        <p:tgtEl>
                                          <p:spTgt spid="12"/>
                                        </p:tgtEl>
                                        <p:attrNameLst>
                                          <p:attrName>ppt_x</p:attrName>
                                        </p:attrNameLst>
                                      </p:cBhvr>
                                      <p:tavLst>
                                        <p:tav tm="0">
                                          <p:val>
                                            <p:strVal val="#ppt_x-#ppt_w*1.125000"/>
                                          </p:val>
                                        </p:tav>
                                        <p:tav tm="100000">
                                          <p:val>
                                            <p:strVal val="#ppt_x"/>
                                          </p:val>
                                        </p:tav>
                                      </p:tavLst>
                                    </p:anim>
                                    <p:animEffect transition="in" filter="wipe(right)">
                                      <p:cBhvr>
                                        <p:cTn id="61" dur="500"/>
                                        <p:tgtEl>
                                          <p:spTgt spid="12"/>
                                        </p:tgtEl>
                                      </p:cBhvr>
                                    </p:animEffect>
                                  </p:childTnLst>
                                </p:cTn>
                              </p:par>
                              <p:par>
                                <p:cTn id="62" presetID="12" presetClass="entr" presetSubtype="8" fill="hold" grpId="0" nodeType="withEffect">
                                  <p:stCondLst>
                                    <p:cond delay="0"/>
                                  </p:stCondLst>
                                  <p:childTnLst>
                                    <p:set>
                                      <p:cBhvr>
                                        <p:cTn id="63" dur="1" fill="hold">
                                          <p:stCondLst>
                                            <p:cond delay="0"/>
                                          </p:stCondLst>
                                        </p:cTn>
                                        <p:tgtEl>
                                          <p:spTgt spid="13"/>
                                        </p:tgtEl>
                                        <p:attrNameLst>
                                          <p:attrName>style.visibility</p:attrName>
                                        </p:attrNameLst>
                                      </p:cBhvr>
                                      <p:to>
                                        <p:strVal val="visible"/>
                                      </p:to>
                                    </p:set>
                                    <p:anim calcmode="lin" valueType="num">
                                      <p:cBhvr additive="base">
                                        <p:cTn id="64" dur="500"/>
                                        <p:tgtEl>
                                          <p:spTgt spid="13"/>
                                        </p:tgtEl>
                                        <p:attrNameLst>
                                          <p:attrName>ppt_x</p:attrName>
                                        </p:attrNameLst>
                                      </p:cBhvr>
                                      <p:tavLst>
                                        <p:tav tm="0">
                                          <p:val>
                                            <p:strVal val="#ppt_x-#ppt_w*1.125000"/>
                                          </p:val>
                                        </p:tav>
                                        <p:tav tm="100000">
                                          <p:val>
                                            <p:strVal val="#ppt_x"/>
                                          </p:val>
                                        </p:tav>
                                      </p:tavLst>
                                    </p:anim>
                                    <p:animEffect transition="in" filter="wipe(right)">
                                      <p:cBhvr>
                                        <p:cTn id="65" dur="500"/>
                                        <p:tgtEl>
                                          <p:spTgt spid="13"/>
                                        </p:tgtEl>
                                      </p:cBhvr>
                                    </p:animEffect>
                                  </p:childTnLst>
                                </p:cTn>
                              </p:par>
                              <p:par>
                                <p:cTn id="66" presetID="12" presetClass="entr" presetSubtype="8" fill="hold" grpId="0" nodeType="withEffect">
                                  <p:stCondLst>
                                    <p:cond delay="0"/>
                                  </p:stCondLst>
                                  <p:childTnLst>
                                    <p:set>
                                      <p:cBhvr>
                                        <p:cTn id="67" dur="1" fill="hold">
                                          <p:stCondLst>
                                            <p:cond delay="0"/>
                                          </p:stCondLst>
                                        </p:cTn>
                                        <p:tgtEl>
                                          <p:spTgt spid="14"/>
                                        </p:tgtEl>
                                        <p:attrNameLst>
                                          <p:attrName>style.visibility</p:attrName>
                                        </p:attrNameLst>
                                      </p:cBhvr>
                                      <p:to>
                                        <p:strVal val="visible"/>
                                      </p:to>
                                    </p:set>
                                    <p:anim calcmode="lin" valueType="num">
                                      <p:cBhvr additive="base">
                                        <p:cTn id="68" dur="500"/>
                                        <p:tgtEl>
                                          <p:spTgt spid="14"/>
                                        </p:tgtEl>
                                        <p:attrNameLst>
                                          <p:attrName>ppt_x</p:attrName>
                                        </p:attrNameLst>
                                      </p:cBhvr>
                                      <p:tavLst>
                                        <p:tav tm="0">
                                          <p:val>
                                            <p:strVal val="#ppt_x-#ppt_w*1.125000"/>
                                          </p:val>
                                        </p:tav>
                                        <p:tav tm="100000">
                                          <p:val>
                                            <p:strVal val="#ppt_x"/>
                                          </p:val>
                                        </p:tav>
                                      </p:tavLst>
                                    </p:anim>
                                    <p:animEffect transition="in" filter="wipe(right)">
                                      <p:cBhvr>
                                        <p:cTn id="69"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p:bldP spid="6" grpId="0"/>
      <p:bldP spid="7" grpId="0"/>
      <p:bldP spid="8" grpId="0"/>
      <p:bldP spid="9" grpId="0"/>
      <p:bldP spid="10" grpId="0"/>
      <p:bldP spid="11" grpId="0"/>
      <p:bldP spid="12" grpId="0"/>
      <p:bldP spid="13" grpId="0"/>
      <p:bldP spid="1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直接连接符 4"/>
          <p:cNvSpPr>
            <a:spLocks noChangeShapeType="1"/>
          </p:cNvSpPr>
          <p:nvPr/>
        </p:nvSpPr>
        <p:spPr bwMode="auto">
          <a:xfrm flipV="1">
            <a:off x="24" y="-25398"/>
            <a:ext cx="4271433" cy="4127500"/>
          </a:xfrm>
          <a:prstGeom prst="line">
            <a:avLst/>
          </a:prstGeom>
          <a:noFill/>
          <a:ln w="19050">
            <a:solidFill>
              <a:schemeClr val="tx1"/>
            </a:solidFill>
            <a:bevel/>
          </a:ln>
          <a:extLst>
            <a:ext uri="{909E8E84-426E-40DD-AFC4-6F175D3DCCD1}">
              <a14:hiddenFill xmlns:a14="http://schemas.microsoft.com/office/drawing/2010/main">
                <a:noFill/>
              </a14:hiddenFill>
            </a:ext>
          </a:extLst>
        </p:spPr>
        <p:txBody>
          <a:bodyPr lIns="121612" tIns="60806" rIns="121612" bIns="60806"/>
          <a:lstStyle/>
          <a:p>
            <a:pPr defTabSz="1216025" fontAlgn="base">
              <a:spcBef>
                <a:spcPct val="0"/>
              </a:spcBef>
              <a:spcAft>
                <a:spcPct val="0"/>
              </a:spcAft>
            </a:pPr>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3" name="直接连接符 6"/>
          <p:cNvSpPr>
            <a:spLocks noChangeShapeType="1"/>
          </p:cNvSpPr>
          <p:nvPr/>
        </p:nvSpPr>
        <p:spPr bwMode="auto">
          <a:xfrm>
            <a:off x="4539455" y="0"/>
            <a:ext cx="0" cy="5124813"/>
          </a:xfrm>
          <a:prstGeom prst="line">
            <a:avLst/>
          </a:prstGeom>
          <a:noFill/>
          <a:ln w="19050">
            <a:solidFill>
              <a:srgbClr val="0C2744"/>
            </a:solidFill>
            <a:bevel/>
          </a:ln>
          <a:extLst>
            <a:ext uri="{909E8E84-426E-40DD-AFC4-6F175D3DCCD1}">
              <a14:hiddenFill xmlns:a14="http://schemas.microsoft.com/office/drawing/2010/main">
                <a:noFill/>
              </a14:hiddenFill>
            </a:ext>
          </a:extLst>
        </p:spPr>
        <p:txBody>
          <a:bodyPr lIns="121612" tIns="60806" rIns="121612" bIns="60806"/>
          <a:lstStyle/>
          <a:p>
            <a:pPr defTabSz="1216025" fontAlgn="base">
              <a:spcBef>
                <a:spcPct val="0"/>
              </a:spcBef>
              <a:spcAft>
                <a:spcPct val="0"/>
              </a:spcAft>
            </a:pPr>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直接连接符 8"/>
          <p:cNvSpPr>
            <a:spLocks noChangeShapeType="1"/>
          </p:cNvSpPr>
          <p:nvPr/>
        </p:nvSpPr>
        <p:spPr bwMode="auto">
          <a:xfrm>
            <a:off x="4525692" y="5124813"/>
            <a:ext cx="6503160" cy="0"/>
          </a:xfrm>
          <a:prstGeom prst="line">
            <a:avLst/>
          </a:prstGeom>
          <a:noFill/>
          <a:ln w="19050">
            <a:solidFill>
              <a:srgbClr val="0C2744"/>
            </a:solidFill>
            <a:bevel/>
          </a:ln>
          <a:extLst>
            <a:ext uri="{909E8E84-426E-40DD-AFC4-6F175D3DCCD1}">
              <a14:hiddenFill xmlns:a14="http://schemas.microsoft.com/office/drawing/2010/main">
                <a:noFill/>
              </a14:hiddenFill>
            </a:ext>
          </a:extLst>
        </p:spPr>
        <p:txBody>
          <a:bodyPr lIns="121612" tIns="60806" rIns="121612" bIns="60806"/>
          <a:lstStyle/>
          <a:p>
            <a:pPr defTabSz="1216025" fontAlgn="base">
              <a:spcBef>
                <a:spcPct val="0"/>
              </a:spcBef>
              <a:spcAft>
                <a:spcPct val="0"/>
              </a:spcAft>
            </a:pPr>
            <a:endParaRPr lang="zh-CN" altLang="en-US">
              <a:solidFill>
                <a:srgbClr val="393939">
                  <a:lumMod val="75000"/>
                  <a:lumOff val="25000"/>
                </a:srgbClr>
              </a:solidFill>
              <a:latin typeface="微软雅黑" panose="020B0503020204020204" pitchFamily="34" charset="-122"/>
              <a:ea typeface="微软雅黑" panose="020B0503020204020204" pitchFamily="34" charset="-122"/>
            </a:endParaRPr>
          </a:p>
        </p:txBody>
      </p:sp>
      <p:sp>
        <p:nvSpPr>
          <p:cNvPr id="5" name="TextBox 14"/>
          <p:cNvSpPr>
            <a:spLocks noChangeArrowheads="1"/>
          </p:cNvSpPr>
          <p:nvPr/>
        </p:nvSpPr>
        <p:spPr bwMode="auto">
          <a:xfrm rot="-2658995">
            <a:off x="372696" y="1290139"/>
            <a:ext cx="3359148" cy="615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612" tIns="60806" rIns="121612" bIns="60806">
            <a:spAutoFit/>
          </a:bodyPr>
          <a:lstStyle/>
          <a:p>
            <a:pPr defTabSz="1216025" fontAlgn="base">
              <a:spcBef>
                <a:spcPct val="0"/>
              </a:spcBef>
              <a:spcAft>
                <a:spcPct val="0"/>
              </a:spcAft>
            </a:pPr>
            <a:r>
              <a:rPr lang="zh-CN" altLang="en-US" sz="3200" dirty="0" smtClean="0">
                <a:solidFill>
                  <a:srgbClr val="215758"/>
                </a:solidFill>
                <a:latin typeface="微软雅黑" panose="020B0503020204020204" pitchFamily="34" charset="-122"/>
                <a:ea typeface="微软雅黑" panose="020B0503020204020204" pitchFamily="34" charset="-122"/>
                <a:sym typeface="宋体" panose="02010600030101010101" pitchFamily="2" charset="-122"/>
              </a:rPr>
              <a:t>文档编写和测试</a:t>
            </a:r>
            <a:endParaRPr lang="zh-CN" altLang="en-US" sz="3200" dirty="0">
              <a:solidFill>
                <a:srgbClr val="215758"/>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6" name="TextBox 18"/>
          <p:cNvSpPr>
            <a:spLocks noChangeArrowheads="1"/>
          </p:cNvSpPr>
          <p:nvPr/>
        </p:nvSpPr>
        <p:spPr bwMode="auto">
          <a:xfrm rot="-2643001">
            <a:off x="1192506" y="1665228"/>
            <a:ext cx="2785533" cy="6159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612" tIns="60806" rIns="121612" bIns="60806">
            <a:spAutoFit/>
          </a:bodyPr>
          <a:lstStyle/>
          <a:p>
            <a:pPr defTabSz="1216025" fontAlgn="base">
              <a:spcBef>
                <a:spcPct val="0"/>
              </a:spcBef>
              <a:spcAft>
                <a:spcPct val="0"/>
              </a:spcAft>
            </a:pPr>
            <a:r>
              <a:rPr lang="zh-CN" altLang="en-US" sz="3200" dirty="0" smtClean="0">
                <a:solidFill>
                  <a:srgbClr val="215758"/>
                </a:solidFill>
                <a:latin typeface="微软雅黑" panose="020B0503020204020204" pitchFamily="34" charset="-122"/>
                <a:ea typeface="微软雅黑" panose="020B0503020204020204" pitchFamily="34" charset="-122"/>
                <a:sym typeface="微软雅黑" panose="020B0503020204020204" pitchFamily="34" charset="-122"/>
              </a:rPr>
              <a:t>刘霖</a:t>
            </a:r>
            <a:endParaRPr lang="zh-CN" altLang="en-US" sz="3200" dirty="0">
              <a:solidFill>
                <a:srgbClr val="215758"/>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 name="矩形 6"/>
          <p:cNvSpPr/>
          <p:nvPr/>
        </p:nvSpPr>
        <p:spPr>
          <a:xfrm>
            <a:off x="6694052" y="1982263"/>
            <a:ext cx="2574472" cy="3174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68413" tIns="34206" rIns="68413" bIns="34206" spcCol="0" rtlCol="0" anchor="ctr"/>
          <a:lstStyle/>
          <a:p>
            <a:pPr algn="ctr" defTabSz="911225"/>
            <a:endParaRPr lang="zh-CN" altLang="en-US" sz="3600">
              <a:solidFill>
                <a:srgbClr val="242424"/>
              </a:solidFill>
              <a:latin typeface="微软雅黑" panose="020B0503020204020204" pitchFamily="34" charset="-122"/>
              <a:ea typeface="微软雅黑" panose="020B0503020204020204" pitchFamily="34" charset="-122"/>
            </a:endParaRPr>
          </a:p>
        </p:txBody>
      </p:sp>
      <p:sp>
        <p:nvSpPr>
          <p:cNvPr id="8" name="矩形 7"/>
          <p:cNvSpPr/>
          <p:nvPr/>
        </p:nvSpPr>
        <p:spPr>
          <a:xfrm>
            <a:off x="6616969" y="2137767"/>
            <a:ext cx="3166975" cy="3174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68413" tIns="34206" rIns="68413" bIns="34206" spcCol="0" rtlCol="0" anchor="ctr"/>
          <a:lstStyle/>
          <a:p>
            <a:pPr algn="ctr" defTabSz="911225"/>
            <a:endParaRPr lang="zh-CN" altLang="en-US" sz="3600">
              <a:solidFill>
                <a:srgbClr val="242424"/>
              </a:solidFill>
              <a:latin typeface="微软雅黑" panose="020B0503020204020204" pitchFamily="34" charset="-122"/>
              <a:ea typeface="微软雅黑" panose="020B0503020204020204" pitchFamily="34" charset="-122"/>
            </a:endParaRPr>
          </a:p>
        </p:txBody>
      </p:sp>
      <p:sp>
        <p:nvSpPr>
          <p:cNvPr id="9" name="TextBox 38"/>
          <p:cNvSpPr txBox="1"/>
          <p:nvPr/>
        </p:nvSpPr>
        <p:spPr>
          <a:xfrm>
            <a:off x="6694052" y="1995853"/>
            <a:ext cx="3800517" cy="377028"/>
          </a:xfrm>
          <a:prstGeom prst="rect">
            <a:avLst/>
          </a:prstGeom>
          <a:noFill/>
        </p:spPr>
        <p:txBody>
          <a:bodyPr wrap="square" lIns="68413" tIns="34206" rIns="68413" bIns="34206" rtlCol="0">
            <a:spAutoFit/>
          </a:bodyPr>
          <a:lstStyle>
            <a:defPPr>
              <a:defRPr lang="zh-CN"/>
            </a:defPPr>
            <a:lvl1pPr>
              <a:defRPr sz="1465">
                <a:solidFill>
                  <a:schemeClr val="tx2">
                    <a:lumMod val="75000"/>
                  </a:schemeClr>
                </a:solidFill>
                <a:latin typeface="微软雅黑" panose="020B0503020204020204" pitchFamily="34" charset="-122"/>
                <a:ea typeface="微软雅黑" panose="020B0503020204020204" pitchFamily="34" charset="-122"/>
              </a:defRPr>
            </a:lvl1pPr>
          </a:lstStyle>
          <a:p>
            <a:pPr defTabSz="911225"/>
            <a:r>
              <a:rPr lang="zh-CN" altLang="en-US" sz="2000" dirty="0">
                <a:solidFill>
                  <a:srgbClr val="242424"/>
                </a:solidFill>
              </a:rPr>
              <a:t>邮箱</a:t>
            </a:r>
            <a:r>
              <a:rPr lang="zh-CN" altLang="en-US" sz="2000" dirty="0" smtClean="0">
                <a:solidFill>
                  <a:srgbClr val="242424"/>
                </a:solidFill>
              </a:rPr>
              <a:t>：</a:t>
            </a:r>
            <a:r>
              <a:rPr lang="en-US" altLang="zh-CN" sz="2000" dirty="0"/>
              <a:t>759961068@qq.com</a:t>
            </a:r>
            <a:endParaRPr lang="zh-CN" altLang="en-US" sz="2000" dirty="0">
              <a:solidFill>
                <a:srgbClr val="242424"/>
              </a:solidFill>
            </a:endParaRPr>
          </a:p>
        </p:txBody>
      </p:sp>
      <p:sp>
        <p:nvSpPr>
          <p:cNvPr id="10" name="矩形 9"/>
          <p:cNvSpPr/>
          <p:nvPr/>
        </p:nvSpPr>
        <p:spPr>
          <a:xfrm>
            <a:off x="6669764" y="1635010"/>
            <a:ext cx="3166975" cy="3174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68413" tIns="34206" rIns="68413" bIns="34206" spcCol="0" rtlCol="0" anchor="ctr"/>
          <a:lstStyle/>
          <a:p>
            <a:pPr algn="ctr" defTabSz="911225"/>
            <a:endParaRPr lang="zh-CN" altLang="en-US" sz="3600">
              <a:solidFill>
                <a:srgbClr val="242424"/>
              </a:solidFill>
              <a:latin typeface="微软雅黑" panose="020B0503020204020204" pitchFamily="34" charset="-122"/>
              <a:ea typeface="微软雅黑" panose="020B0503020204020204" pitchFamily="34" charset="-122"/>
            </a:endParaRPr>
          </a:p>
        </p:txBody>
      </p:sp>
      <p:sp>
        <p:nvSpPr>
          <p:cNvPr id="11" name="TextBox 40"/>
          <p:cNvSpPr txBox="1"/>
          <p:nvPr/>
        </p:nvSpPr>
        <p:spPr>
          <a:xfrm>
            <a:off x="6699315" y="1649444"/>
            <a:ext cx="2417470" cy="377028"/>
          </a:xfrm>
          <a:prstGeom prst="rect">
            <a:avLst/>
          </a:prstGeom>
          <a:noFill/>
        </p:spPr>
        <p:txBody>
          <a:bodyPr wrap="square" lIns="68413" tIns="34206" rIns="68413" bIns="34206" rtlCol="0">
            <a:spAutoFit/>
          </a:bodyPr>
          <a:lstStyle/>
          <a:p>
            <a:pPr defTabSz="911225"/>
            <a:r>
              <a:rPr lang="zh-CN" altLang="en-US" sz="2000" dirty="0" smtClean="0">
                <a:solidFill>
                  <a:srgbClr val="242424"/>
                </a:solidFill>
                <a:latin typeface="微软雅黑" panose="020B0503020204020204" pitchFamily="34" charset="-122"/>
                <a:ea typeface="微软雅黑" panose="020B0503020204020204" pitchFamily="34" charset="-122"/>
              </a:rPr>
              <a:t>学号：</a:t>
            </a:r>
            <a:r>
              <a:rPr lang="en-US" altLang="zh-CN" sz="2000" dirty="0" smtClean="0">
                <a:solidFill>
                  <a:srgbClr val="242424"/>
                </a:solidFill>
                <a:latin typeface="微软雅黑" panose="020B0503020204020204" pitchFamily="34" charset="-122"/>
                <a:ea typeface="微软雅黑" panose="020B0503020204020204" pitchFamily="34" charset="-122"/>
              </a:rPr>
              <a:t>2015214273</a:t>
            </a:r>
            <a:endParaRPr lang="zh-CN" altLang="en-US" sz="2000" dirty="0">
              <a:solidFill>
                <a:srgbClr val="242424"/>
              </a:solidFill>
              <a:latin typeface="微软雅黑" panose="020B0503020204020204" pitchFamily="34" charset="-122"/>
              <a:ea typeface="微软雅黑" panose="020B0503020204020204" pitchFamily="34" charset="-122"/>
            </a:endParaRPr>
          </a:p>
        </p:txBody>
      </p:sp>
      <p:sp>
        <p:nvSpPr>
          <p:cNvPr id="12" name="矩形 11"/>
          <p:cNvSpPr/>
          <p:nvPr/>
        </p:nvSpPr>
        <p:spPr>
          <a:xfrm>
            <a:off x="6694052" y="2919003"/>
            <a:ext cx="2214337" cy="3174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68413" tIns="34206" rIns="68413" bIns="34206" spcCol="0" rtlCol="0" anchor="ctr"/>
          <a:lstStyle/>
          <a:p>
            <a:pPr algn="ctr" defTabSz="911225"/>
            <a:endParaRPr lang="zh-CN" altLang="en-US" sz="3600">
              <a:solidFill>
                <a:srgbClr val="242424"/>
              </a:solidFill>
              <a:latin typeface="微软雅黑" panose="020B0503020204020204" pitchFamily="34" charset="-122"/>
              <a:ea typeface="微软雅黑" panose="020B0503020204020204" pitchFamily="34" charset="-122"/>
            </a:endParaRPr>
          </a:p>
        </p:txBody>
      </p:sp>
      <p:sp>
        <p:nvSpPr>
          <p:cNvPr id="13" name="TextBox 42"/>
          <p:cNvSpPr txBox="1"/>
          <p:nvPr/>
        </p:nvSpPr>
        <p:spPr>
          <a:xfrm>
            <a:off x="6715083" y="2365844"/>
            <a:ext cx="3779485" cy="376857"/>
          </a:xfrm>
          <a:prstGeom prst="rect">
            <a:avLst/>
          </a:prstGeom>
          <a:noFill/>
        </p:spPr>
        <p:txBody>
          <a:bodyPr wrap="square" lIns="68413" tIns="34206" rIns="68413" bIns="34206" rtlCol="0">
            <a:spAutoFit/>
          </a:bodyPr>
          <a:lstStyle/>
          <a:p>
            <a:pPr defTabSz="911225"/>
            <a:r>
              <a:rPr lang="zh-CN" altLang="en-US" sz="2000" dirty="0" smtClean="0">
                <a:solidFill>
                  <a:srgbClr val="242424"/>
                </a:solidFill>
                <a:latin typeface="微软雅黑" panose="020B0503020204020204" pitchFamily="34" charset="-122"/>
                <a:ea typeface="微软雅黑" panose="020B0503020204020204" pitchFamily="34" charset="-122"/>
                <a:sym typeface="微软雅黑" panose="020B0503020204020204" pitchFamily="34" charset="-122"/>
              </a:rPr>
              <a:t>学校：东北林业大学</a:t>
            </a:r>
            <a:endParaRPr lang="zh-CN" altLang="en-US" sz="2000" dirty="0">
              <a:solidFill>
                <a:srgbClr val="242424"/>
              </a:solidFill>
              <a:latin typeface="微软雅黑" panose="020B0503020204020204" pitchFamily="34" charset="-122"/>
              <a:ea typeface="微软雅黑" panose="020B0503020204020204" pitchFamily="34" charset="-122"/>
            </a:endParaRPr>
          </a:p>
        </p:txBody>
      </p:sp>
      <p:sp>
        <p:nvSpPr>
          <p:cNvPr id="14" name="TextBox 40"/>
          <p:cNvSpPr txBox="1"/>
          <p:nvPr/>
        </p:nvSpPr>
        <p:spPr>
          <a:xfrm>
            <a:off x="6694052" y="1250037"/>
            <a:ext cx="2417470" cy="376857"/>
          </a:xfrm>
          <a:prstGeom prst="rect">
            <a:avLst/>
          </a:prstGeom>
          <a:noFill/>
        </p:spPr>
        <p:txBody>
          <a:bodyPr wrap="square" lIns="68413" tIns="34206" rIns="68413" bIns="34206" rtlCol="0">
            <a:spAutoFit/>
          </a:bodyPr>
          <a:lstStyle/>
          <a:p>
            <a:pPr defTabSz="911225"/>
            <a:r>
              <a:rPr lang="zh-CN" altLang="en-US" sz="2000" dirty="0">
                <a:solidFill>
                  <a:srgbClr val="242424"/>
                </a:solidFill>
                <a:latin typeface="微软雅黑" panose="020B0503020204020204" pitchFamily="34" charset="-122"/>
                <a:ea typeface="微软雅黑" panose="020B0503020204020204" pitchFamily="34" charset="-122"/>
                <a:sym typeface="微软雅黑" panose="020B0503020204020204" pitchFamily="34" charset="-122"/>
              </a:rPr>
              <a:t>姓名</a:t>
            </a:r>
            <a:r>
              <a:rPr lang="zh-CN" altLang="en-US" sz="2000" dirty="0" smtClean="0">
                <a:solidFill>
                  <a:srgbClr val="242424"/>
                </a:solidFill>
                <a:latin typeface="微软雅黑" panose="020B0503020204020204" pitchFamily="34" charset="-122"/>
                <a:ea typeface="微软雅黑" panose="020B0503020204020204" pitchFamily="34" charset="-122"/>
                <a:sym typeface="微软雅黑" panose="020B0503020204020204" pitchFamily="34" charset="-122"/>
              </a:rPr>
              <a:t>：刘霖</a:t>
            </a:r>
            <a:endParaRPr lang="zh-CN" altLang="en-US" sz="2000" dirty="0">
              <a:solidFill>
                <a:srgbClr val="242424"/>
              </a:solidFill>
              <a:latin typeface="微软雅黑" panose="020B0503020204020204" pitchFamily="34" charset="-122"/>
              <a:ea typeface="微软雅黑" panose="020B0503020204020204" pitchFamily="34" charset="-122"/>
            </a:endParaRPr>
          </a:p>
        </p:txBody>
      </p:sp>
      <p:pic>
        <p:nvPicPr>
          <p:cNvPr id="15" name="图片 1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87064" y="1637840"/>
            <a:ext cx="2220069" cy="2404497"/>
          </a:xfrm>
          <a:prstGeom prst="rect">
            <a:avLst/>
          </a:prstGeom>
          <a:ln w="28575">
            <a:noFill/>
          </a:ln>
        </p:spPr>
      </p:pic>
      <p:sp>
        <p:nvSpPr>
          <p:cNvPr id="16" name="矩形 15"/>
          <p:cNvSpPr/>
          <p:nvPr/>
        </p:nvSpPr>
        <p:spPr>
          <a:xfrm>
            <a:off x="6694052" y="2919003"/>
            <a:ext cx="2214337" cy="3174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68413" tIns="34206" rIns="68413" bIns="34206" spcCol="0" rtlCol="0" anchor="ctr"/>
          <a:lstStyle/>
          <a:p>
            <a:pPr algn="ctr" defTabSz="911225"/>
            <a:endParaRPr lang="zh-CN" altLang="en-US" sz="3600">
              <a:solidFill>
                <a:srgbClr val="242424"/>
              </a:solidFill>
              <a:latin typeface="微软雅黑" panose="020B0503020204020204" pitchFamily="34" charset="-122"/>
              <a:ea typeface="微软雅黑" panose="020B0503020204020204" pitchFamily="34" charset="-122"/>
            </a:endParaRPr>
          </a:p>
        </p:txBody>
      </p:sp>
      <p:sp>
        <p:nvSpPr>
          <p:cNvPr id="17" name="文本框 16"/>
          <p:cNvSpPr txBox="1"/>
          <p:nvPr/>
        </p:nvSpPr>
        <p:spPr>
          <a:xfrm>
            <a:off x="6694052" y="3891881"/>
            <a:ext cx="4871176" cy="369332"/>
          </a:xfrm>
          <a:prstGeom prst="rect">
            <a:avLst/>
          </a:prstGeom>
          <a:noFill/>
        </p:spPr>
        <p:txBody>
          <a:bodyPr wrap="square" rtlCol="0">
            <a:spAutoFit/>
          </a:bodyPr>
          <a:lstStyle/>
          <a:p>
            <a:r>
              <a:rPr lang="zh-CN" altLang="en-US" dirty="0" smtClean="0">
                <a:latin typeface="微软雅黑" panose="020B0503020204020204" pitchFamily="34" charset="-122"/>
                <a:ea typeface="微软雅黑" panose="020B0503020204020204" pitchFamily="34" charset="-122"/>
              </a:rPr>
              <a:t>分工：技术验证，后台，文档编写和测试</a:t>
            </a:r>
            <a:endParaRPr lang="zh-CN" altLang="en-US" dirty="0">
              <a:latin typeface="微软雅黑" panose="020B0503020204020204" pitchFamily="34" charset="-122"/>
              <a:ea typeface="微软雅黑" panose="020B0503020204020204" pitchFamily="34" charset="-122"/>
            </a:endParaRPr>
          </a:p>
        </p:txBody>
      </p:sp>
      <p:sp>
        <p:nvSpPr>
          <p:cNvPr id="18" name="文本框 17"/>
          <p:cNvSpPr txBox="1"/>
          <p:nvPr/>
        </p:nvSpPr>
        <p:spPr>
          <a:xfrm>
            <a:off x="6694052" y="3236031"/>
            <a:ext cx="5497948" cy="646331"/>
          </a:xfrm>
          <a:prstGeom prst="rect">
            <a:avLst/>
          </a:prstGeom>
          <a:noFill/>
        </p:spPr>
        <p:txBody>
          <a:bodyPr wrap="square" rtlCol="0">
            <a:spAutoFit/>
          </a:bodyPr>
          <a:lstStyle/>
          <a:p>
            <a:r>
              <a:rPr lang="zh-CN" altLang="en-US" dirty="0" smtClean="0">
                <a:latin typeface="微软雅黑" panose="020B0503020204020204" pitchFamily="34" charset="-122"/>
                <a:ea typeface="微软雅黑" panose="020B0503020204020204" pitchFamily="34" charset="-122"/>
              </a:rPr>
              <a:t>技能特长：对</a:t>
            </a:r>
            <a:r>
              <a:rPr lang="en-US" altLang="zh-CN" dirty="0" smtClean="0">
                <a:latin typeface="微软雅黑" panose="020B0503020204020204" pitchFamily="34" charset="-122"/>
                <a:ea typeface="微软雅黑" panose="020B0503020204020204" pitchFamily="34" charset="-122"/>
              </a:rPr>
              <a:t>QT</a:t>
            </a:r>
            <a:r>
              <a:rPr lang="zh-CN" altLang="en-US" dirty="0" smtClean="0">
                <a:latin typeface="微软雅黑" panose="020B0503020204020204" pitchFamily="34" charset="-122"/>
                <a:ea typeface="微软雅黑" panose="020B0503020204020204" pitchFamily="34" charset="-122"/>
              </a:rPr>
              <a:t>，</a:t>
            </a:r>
            <a:r>
              <a:rPr lang="en-US" altLang="zh-CN" dirty="0" smtClean="0">
                <a:latin typeface="微软雅黑" panose="020B0503020204020204" pitchFamily="34" charset="-122"/>
                <a:ea typeface="微软雅黑" panose="020B0503020204020204" pitchFamily="34" charset="-122"/>
              </a:rPr>
              <a:t>java</a:t>
            </a:r>
            <a:r>
              <a:rPr lang="zh-CN" altLang="en-US" dirty="0" smtClean="0">
                <a:latin typeface="微软雅黑" panose="020B0503020204020204" pitchFamily="34" charset="-122"/>
                <a:ea typeface="微软雅黑" panose="020B0503020204020204" pitchFamily="34" charset="-122"/>
              </a:rPr>
              <a:t>，</a:t>
            </a:r>
            <a:r>
              <a:rPr lang="en-US" altLang="zh-CN" dirty="0" smtClean="0">
                <a:latin typeface="微软雅黑" panose="020B0503020204020204" pitchFamily="34" charset="-122"/>
                <a:ea typeface="微软雅黑" panose="020B0503020204020204" pitchFamily="34" charset="-122"/>
              </a:rPr>
              <a:t>CI</a:t>
            </a:r>
            <a:r>
              <a:rPr lang="zh-CN" altLang="en-US" dirty="0" smtClean="0">
                <a:latin typeface="微软雅黑" panose="020B0503020204020204" pitchFamily="34" charset="-122"/>
                <a:ea typeface="微软雅黑" panose="020B0503020204020204" pitchFamily="34" charset="-122"/>
              </a:rPr>
              <a:t>，</a:t>
            </a:r>
            <a:r>
              <a:rPr lang="en-US" altLang="zh-CN" dirty="0" smtClean="0">
                <a:latin typeface="微软雅黑" panose="020B0503020204020204" pitchFamily="34" charset="-122"/>
                <a:ea typeface="微软雅黑" panose="020B0503020204020204" pitchFamily="34" charset="-122"/>
              </a:rPr>
              <a:t>TP</a:t>
            </a:r>
            <a:r>
              <a:rPr lang="zh-CN" altLang="en-US" dirty="0" smtClean="0">
                <a:latin typeface="微软雅黑" panose="020B0503020204020204" pitchFamily="34" charset="-122"/>
                <a:ea typeface="微软雅黑" panose="020B0503020204020204" pitchFamily="34" charset="-122"/>
              </a:rPr>
              <a:t>都有着很好的了解，全局意识强，知识涉及面广。</a:t>
            </a:r>
            <a:endParaRPr lang="zh-CN" altLang="en-US" dirty="0">
              <a:latin typeface="微软雅黑" panose="020B0503020204020204" pitchFamily="34" charset="-122"/>
              <a:ea typeface="微软雅黑" panose="020B0503020204020204" pitchFamily="34" charset="-122"/>
            </a:endParaRPr>
          </a:p>
        </p:txBody>
      </p:sp>
      <p:sp>
        <p:nvSpPr>
          <p:cNvPr id="19" name="文本框 18"/>
          <p:cNvSpPr txBox="1"/>
          <p:nvPr/>
        </p:nvSpPr>
        <p:spPr>
          <a:xfrm>
            <a:off x="6669764" y="2770583"/>
            <a:ext cx="3897109" cy="400110"/>
          </a:xfrm>
          <a:prstGeom prst="rect">
            <a:avLst/>
          </a:prstGeom>
          <a:noFill/>
        </p:spPr>
        <p:txBody>
          <a:bodyPr wrap="square" rtlCol="0">
            <a:spAutoFit/>
          </a:bodyPr>
          <a:lstStyle/>
          <a:p>
            <a:r>
              <a:rPr lang="zh-CN" altLang="en-US" sz="2000" dirty="0" smtClean="0">
                <a:latin typeface="微软雅黑" panose="020B0503020204020204" pitchFamily="34" charset="-122"/>
                <a:ea typeface="微软雅黑" panose="020B0503020204020204" pitchFamily="34" charset="-122"/>
              </a:rPr>
              <a:t>手机号：</a:t>
            </a:r>
            <a:r>
              <a:rPr lang="en-US" altLang="zh-CN" sz="2000" dirty="0" smtClean="0">
                <a:latin typeface="微软雅黑" panose="020B0503020204020204" pitchFamily="34" charset="-122"/>
                <a:ea typeface="微软雅黑" panose="020B0503020204020204" pitchFamily="34" charset="-122"/>
              </a:rPr>
              <a:t>15663672837</a:t>
            </a:r>
            <a:endParaRPr lang="zh-CN" altLang="en-US" sz="20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264306645"/>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7"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1000"/>
                                        <p:tgtEl>
                                          <p:spTgt spid="6"/>
                                        </p:tgtEl>
                                      </p:cBhvr>
                                    </p:animEffect>
                                    <p:anim calcmode="lin" valueType="num">
                                      <p:cBhvr>
                                        <p:cTn id="18" dur="1000" fill="hold"/>
                                        <p:tgtEl>
                                          <p:spTgt spid="6"/>
                                        </p:tgtEl>
                                        <p:attrNameLst>
                                          <p:attrName>ppt_x</p:attrName>
                                        </p:attrNameLst>
                                      </p:cBhvr>
                                      <p:tavLst>
                                        <p:tav tm="0">
                                          <p:val>
                                            <p:strVal val="#ppt_x"/>
                                          </p:val>
                                        </p:tav>
                                        <p:tav tm="100000">
                                          <p:val>
                                            <p:strVal val="#ppt_x"/>
                                          </p:val>
                                        </p:tav>
                                      </p:tavLst>
                                    </p:anim>
                                    <p:anim calcmode="lin" valueType="num">
                                      <p:cBhvr>
                                        <p:cTn id="1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2" presetClass="entr" presetSubtype="1" fill="hold" grpId="0" nodeType="click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wipe(up)">
                                      <p:cBhvr>
                                        <p:cTn id="24" dur="500"/>
                                        <p:tgtEl>
                                          <p:spTgt spid="3"/>
                                        </p:tgtEl>
                                      </p:cBhvr>
                                    </p:animEffect>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nodeType="click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fade">
                                      <p:cBhvr>
                                        <p:cTn id="29" dur="1000"/>
                                        <p:tgtEl>
                                          <p:spTgt spid="15"/>
                                        </p:tgtEl>
                                      </p:cBhvr>
                                    </p:animEffect>
                                    <p:anim calcmode="lin" valueType="num">
                                      <p:cBhvr>
                                        <p:cTn id="30" dur="1000" fill="hold"/>
                                        <p:tgtEl>
                                          <p:spTgt spid="15"/>
                                        </p:tgtEl>
                                        <p:attrNameLst>
                                          <p:attrName>ppt_x</p:attrName>
                                        </p:attrNameLst>
                                      </p:cBhvr>
                                      <p:tavLst>
                                        <p:tav tm="0">
                                          <p:val>
                                            <p:strVal val="#ppt_x"/>
                                          </p:val>
                                        </p:tav>
                                        <p:tav tm="100000">
                                          <p:val>
                                            <p:strVal val="#ppt_x"/>
                                          </p:val>
                                        </p:tav>
                                      </p:tavLst>
                                    </p:anim>
                                    <p:anim calcmode="lin" valueType="num">
                                      <p:cBhvr>
                                        <p:cTn id="31"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4"/>
                                        </p:tgtEl>
                                        <p:attrNameLst>
                                          <p:attrName>style.visibility</p:attrName>
                                        </p:attrNameLst>
                                      </p:cBhvr>
                                      <p:to>
                                        <p:strVal val="visible"/>
                                      </p:to>
                                    </p:set>
                                    <p:animEffect transition="in" filter="wipe(left)">
                                      <p:cBhvr>
                                        <p:cTn id="36" dur="500"/>
                                        <p:tgtEl>
                                          <p:spTgt spid="4"/>
                                        </p:tgtEl>
                                      </p:cBhvr>
                                    </p:animEffect>
                                  </p:childTnLst>
                                </p:cTn>
                              </p:par>
                            </p:childTnLst>
                          </p:cTn>
                        </p:par>
                        <p:par>
                          <p:cTn id="37" fill="hold">
                            <p:stCondLst>
                              <p:cond delay="500"/>
                            </p:stCondLst>
                            <p:childTnLst>
                              <p:par>
                                <p:cTn id="38" presetID="12" presetClass="entr" presetSubtype="8" fill="hold" grpId="0" nodeType="afterEffect">
                                  <p:stCondLst>
                                    <p:cond delay="0"/>
                                  </p:stCondLst>
                                  <p:childTnLst>
                                    <p:set>
                                      <p:cBhvr>
                                        <p:cTn id="39" dur="1" fill="hold">
                                          <p:stCondLst>
                                            <p:cond delay="0"/>
                                          </p:stCondLst>
                                        </p:cTn>
                                        <p:tgtEl>
                                          <p:spTgt spid="11"/>
                                        </p:tgtEl>
                                        <p:attrNameLst>
                                          <p:attrName>style.visibility</p:attrName>
                                        </p:attrNameLst>
                                      </p:cBhvr>
                                      <p:to>
                                        <p:strVal val="visible"/>
                                      </p:to>
                                    </p:set>
                                    <p:anim calcmode="lin" valueType="num">
                                      <p:cBhvr additive="base">
                                        <p:cTn id="40" dur="500"/>
                                        <p:tgtEl>
                                          <p:spTgt spid="11"/>
                                        </p:tgtEl>
                                        <p:attrNameLst>
                                          <p:attrName>ppt_x</p:attrName>
                                        </p:attrNameLst>
                                      </p:cBhvr>
                                      <p:tavLst>
                                        <p:tav tm="0">
                                          <p:val>
                                            <p:strVal val="#ppt_x-#ppt_w*1.125000"/>
                                          </p:val>
                                        </p:tav>
                                        <p:tav tm="100000">
                                          <p:val>
                                            <p:strVal val="#ppt_x"/>
                                          </p:val>
                                        </p:tav>
                                      </p:tavLst>
                                    </p:anim>
                                    <p:animEffect transition="in" filter="wipe(right)">
                                      <p:cBhvr>
                                        <p:cTn id="41" dur="500"/>
                                        <p:tgtEl>
                                          <p:spTgt spid="11"/>
                                        </p:tgtEl>
                                      </p:cBhvr>
                                    </p:animEffect>
                                  </p:childTnLst>
                                </p:cTn>
                              </p:par>
                              <p:par>
                                <p:cTn id="42" presetID="12" presetClass="entr" presetSubtype="8" fill="hold" grpId="0" nodeType="withEffect" nodePh="1">
                                  <p:stCondLst>
                                    <p:cond delay="0"/>
                                  </p:stCondLst>
                                  <p:endCondLst>
                                    <p:cond evt="begin" delay="0">
                                      <p:tn val="42"/>
                                    </p:cond>
                                  </p:endCondLst>
                                  <p:childTnLst>
                                    <p:set>
                                      <p:cBhvr>
                                        <p:cTn id="43" dur="1" fill="hold">
                                          <p:stCondLst>
                                            <p:cond delay="0"/>
                                          </p:stCondLst>
                                        </p:cTn>
                                        <p:tgtEl>
                                          <p:spTgt spid="10"/>
                                        </p:tgtEl>
                                        <p:attrNameLst>
                                          <p:attrName>style.visibility</p:attrName>
                                        </p:attrNameLst>
                                      </p:cBhvr>
                                      <p:to>
                                        <p:strVal val="visible"/>
                                      </p:to>
                                    </p:set>
                                    <p:anim calcmode="lin" valueType="num">
                                      <p:cBhvr additive="base">
                                        <p:cTn id="44" dur="500"/>
                                        <p:tgtEl>
                                          <p:spTgt spid="10"/>
                                        </p:tgtEl>
                                        <p:attrNameLst>
                                          <p:attrName>ppt_x</p:attrName>
                                        </p:attrNameLst>
                                      </p:cBhvr>
                                      <p:tavLst>
                                        <p:tav tm="0">
                                          <p:val>
                                            <p:strVal val="#ppt_x-#ppt_w*1.125000"/>
                                          </p:val>
                                        </p:tav>
                                        <p:tav tm="100000">
                                          <p:val>
                                            <p:strVal val="#ppt_x"/>
                                          </p:val>
                                        </p:tav>
                                      </p:tavLst>
                                    </p:anim>
                                    <p:animEffect transition="in" filter="wipe(right)">
                                      <p:cBhvr>
                                        <p:cTn id="45" dur="500"/>
                                        <p:tgtEl>
                                          <p:spTgt spid="10"/>
                                        </p:tgtEl>
                                      </p:cBhvr>
                                    </p:animEffect>
                                  </p:childTnLst>
                                </p:cTn>
                              </p:par>
                              <p:par>
                                <p:cTn id="46" presetID="12" presetClass="entr" presetSubtype="8" fill="hold" grpId="0" nodeType="withEffect" nodePh="1">
                                  <p:stCondLst>
                                    <p:cond delay="0"/>
                                  </p:stCondLst>
                                  <p:endCondLst>
                                    <p:cond evt="begin" delay="0">
                                      <p:tn val="46"/>
                                    </p:cond>
                                  </p:endCondLst>
                                  <p:childTnLst>
                                    <p:set>
                                      <p:cBhvr>
                                        <p:cTn id="47" dur="1" fill="hold">
                                          <p:stCondLst>
                                            <p:cond delay="0"/>
                                          </p:stCondLst>
                                        </p:cTn>
                                        <p:tgtEl>
                                          <p:spTgt spid="7"/>
                                        </p:tgtEl>
                                        <p:attrNameLst>
                                          <p:attrName>style.visibility</p:attrName>
                                        </p:attrNameLst>
                                      </p:cBhvr>
                                      <p:to>
                                        <p:strVal val="visible"/>
                                      </p:to>
                                    </p:set>
                                    <p:anim calcmode="lin" valueType="num">
                                      <p:cBhvr additive="base">
                                        <p:cTn id="48" dur="500"/>
                                        <p:tgtEl>
                                          <p:spTgt spid="7"/>
                                        </p:tgtEl>
                                        <p:attrNameLst>
                                          <p:attrName>ppt_x</p:attrName>
                                        </p:attrNameLst>
                                      </p:cBhvr>
                                      <p:tavLst>
                                        <p:tav tm="0">
                                          <p:val>
                                            <p:strVal val="#ppt_x-#ppt_w*1.125000"/>
                                          </p:val>
                                        </p:tav>
                                        <p:tav tm="100000">
                                          <p:val>
                                            <p:strVal val="#ppt_x"/>
                                          </p:val>
                                        </p:tav>
                                      </p:tavLst>
                                    </p:anim>
                                    <p:animEffect transition="in" filter="wipe(right)">
                                      <p:cBhvr>
                                        <p:cTn id="49" dur="500"/>
                                        <p:tgtEl>
                                          <p:spTgt spid="7"/>
                                        </p:tgtEl>
                                      </p:cBhvr>
                                    </p:animEffect>
                                  </p:childTnLst>
                                </p:cTn>
                              </p:par>
                              <p:par>
                                <p:cTn id="50" presetID="12" presetClass="entr" presetSubtype="8" fill="hold" grpId="0" nodeType="withEffect" nodePh="1">
                                  <p:stCondLst>
                                    <p:cond delay="0"/>
                                  </p:stCondLst>
                                  <p:endCondLst>
                                    <p:cond evt="begin" delay="0">
                                      <p:tn val="50"/>
                                    </p:cond>
                                  </p:endCondLst>
                                  <p:childTnLst>
                                    <p:set>
                                      <p:cBhvr>
                                        <p:cTn id="51" dur="1" fill="hold">
                                          <p:stCondLst>
                                            <p:cond delay="0"/>
                                          </p:stCondLst>
                                        </p:cTn>
                                        <p:tgtEl>
                                          <p:spTgt spid="8"/>
                                        </p:tgtEl>
                                        <p:attrNameLst>
                                          <p:attrName>style.visibility</p:attrName>
                                        </p:attrNameLst>
                                      </p:cBhvr>
                                      <p:to>
                                        <p:strVal val="visible"/>
                                      </p:to>
                                    </p:set>
                                    <p:anim calcmode="lin" valueType="num">
                                      <p:cBhvr additive="base">
                                        <p:cTn id="52" dur="500"/>
                                        <p:tgtEl>
                                          <p:spTgt spid="8"/>
                                        </p:tgtEl>
                                        <p:attrNameLst>
                                          <p:attrName>ppt_x</p:attrName>
                                        </p:attrNameLst>
                                      </p:cBhvr>
                                      <p:tavLst>
                                        <p:tav tm="0">
                                          <p:val>
                                            <p:strVal val="#ppt_x-#ppt_w*1.125000"/>
                                          </p:val>
                                        </p:tav>
                                        <p:tav tm="100000">
                                          <p:val>
                                            <p:strVal val="#ppt_x"/>
                                          </p:val>
                                        </p:tav>
                                      </p:tavLst>
                                    </p:anim>
                                    <p:animEffect transition="in" filter="wipe(right)">
                                      <p:cBhvr>
                                        <p:cTn id="53" dur="500"/>
                                        <p:tgtEl>
                                          <p:spTgt spid="8"/>
                                        </p:tgtEl>
                                      </p:cBhvr>
                                    </p:animEffect>
                                  </p:childTnLst>
                                </p:cTn>
                              </p:par>
                              <p:par>
                                <p:cTn id="54" presetID="12" presetClass="entr" presetSubtype="8" fill="hold" grpId="0" nodeType="withEffect">
                                  <p:stCondLst>
                                    <p:cond delay="0"/>
                                  </p:stCondLst>
                                  <p:childTnLst>
                                    <p:set>
                                      <p:cBhvr>
                                        <p:cTn id="55" dur="1" fill="hold">
                                          <p:stCondLst>
                                            <p:cond delay="0"/>
                                          </p:stCondLst>
                                        </p:cTn>
                                        <p:tgtEl>
                                          <p:spTgt spid="9"/>
                                        </p:tgtEl>
                                        <p:attrNameLst>
                                          <p:attrName>style.visibility</p:attrName>
                                        </p:attrNameLst>
                                      </p:cBhvr>
                                      <p:to>
                                        <p:strVal val="visible"/>
                                      </p:to>
                                    </p:set>
                                    <p:anim calcmode="lin" valueType="num">
                                      <p:cBhvr additive="base">
                                        <p:cTn id="56" dur="500"/>
                                        <p:tgtEl>
                                          <p:spTgt spid="9"/>
                                        </p:tgtEl>
                                        <p:attrNameLst>
                                          <p:attrName>ppt_x</p:attrName>
                                        </p:attrNameLst>
                                      </p:cBhvr>
                                      <p:tavLst>
                                        <p:tav tm="0">
                                          <p:val>
                                            <p:strVal val="#ppt_x-#ppt_w*1.125000"/>
                                          </p:val>
                                        </p:tav>
                                        <p:tav tm="100000">
                                          <p:val>
                                            <p:strVal val="#ppt_x"/>
                                          </p:val>
                                        </p:tav>
                                      </p:tavLst>
                                    </p:anim>
                                    <p:animEffect transition="in" filter="wipe(right)">
                                      <p:cBhvr>
                                        <p:cTn id="57" dur="500"/>
                                        <p:tgtEl>
                                          <p:spTgt spid="9"/>
                                        </p:tgtEl>
                                      </p:cBhvr>
                                    </p:animEffect>
                                  </p:childTnLst>
                                </p:cTn>
                              </p:par>
                              <p:par>
                                <p:cTn id="58" presetID="12" presetClass="entr" presetSubtype="8" fill="hold" grpId="0" nodeType="withEffect" nodePh="1">
                                  <p:stCondLst>
                                    <p:cond delay="0"/>
                                  </p:stCondLst>
                                  <p:endCondLst>
                                    <p:cond evt="begin" delay="0">
                                      <p:tn val="58"/>
                                    </p:cond>
                                  </p:endCondLst>
                                  <p:childTnLst>
                                    <p:set>
                                      <p:cBhvr>
                                        <p:cTn id="59" dur="1" fill="hold">
                                          <p:stCondLst>
                                            <p:cond delay="0"/>
                                          </p:stCondLst>
                                        </p:cTn>
                                        <p:tgtEl>
                                          <p:spTgt spid="12"/>
                                        </p:tgtEl>
                                        <p:attrNameLst>
                                          <p:attrName>style.visibility</p:attrName>
                                        </p:attrNameLst>
                                      </p:cBhvr>
                                      <p:to>
                                        <p:strVal val="visible"/>
                                      </p:to>
                                    </p:set>
                                    <p:anim calcmode="lin" valueType="num">
                                      <p:cBhvr additive="base">
                                        <p:cTn id="60" dur="500"/>
                                        <p:tgtEl>
                                          <p:spTgt spid="12"/>
                                        </p:tgtEl>
                                        <p:attrNameLst>
                                          <p:attrName>ppt_x</p:attrName>
                                        </p:attrNameLst>
                                      </p:cBhvr>
                                      <p:tavLst>
                                        <p:tav tm="0">
                                          <p:val>
                                            <p:strVal val="#ppt_x-#ppt_w*1.125000"/>
                                          </p:val>
                                        </p:tav>
                                        <p:tav tm="100000">
                                          <p:val>
                                            <p:strVal val="#ppt_x"/>
                                          </p:val>
                                        </p:tav>
                                      </p:tavLst>
                                    </p:anim>
                                    <p:animEffect transition="in" filter="wipe(right)">
                                      <p:cBhvr>
                                        <p:cTn id="61" dur="500"/>
                                        <p:tgtEl>
                                          <p:spTgt spid="12"/>
                                        </p:tgtEl>
                                      </p:cBhvr>
                                    </p:animEffect>
                                  </p:childTnLst>
                                </p:cTn>
                              </p:par>
                              <p:par>
                                <p:cTn id="62" presetID="12" presetClass="entr" presetSubtype="8" fill="hold" grpId="0" nodeType="withEffect">
                                  <p:stCondLst>
                                    <p:cond delay="0"/>
                                  </p:stCondLst>
                                  <p:childTnLst>
                                    <p:set>
                                      <p:cBhvr>
                                        <p:cTn id="63" dur="1" fill="hold">
                                          <p:stCondLst>
                                            <p:cond delay="0"/>
                                          </p:stCondLst>
                                        </p:cTn>
                                        <p:tgtEl>
                                          <p:spTgt spid="13"/>
                                        </p:tgtEl>
                                        <p:attrNameLst>
                                          <p:attrName>style.visibility</p:attrName>
                                        </p:attrNameLst>
                                      </p:cBhvr>
                                      <p:to>
                                        <p:strVal val="visible"/>
                                      </p:to>
                                    </p:set>
                                    <p:anim calcmode="lin" valueType="num">
                                      <p:cBhvr additive="base">
                                        <p:cTn id="64" dur="500"/>
                                        <p:tgtEl>
                                          <p:spTgt spid="13"/>
                                        </p:tgtEl>
                                        <p:attrNameLst>
                                          <p:attrName>ppt_x</p:attrName>
                                        </p:attrNameLst>
                                      </p:cBhvr>
                                      <p:tavLst>
                                        <p:tav tm="0">
                                          <p:val>
                                            <p:strVal val="#ppt_x-#ppt_w*1.125000"/>
                                          </p:val>
                                        </p:tav>
                                        <p:tav tm="100000">
                                          <p:val>
                                            <p:strVal val="#ppt_x"/>
                                          </p:val>
                                        </p:tav>
                                      </p:tavLst>
                                    </p:anim>
                                    <p:animEffect transition="in" filter="wipe(right)">
                                      <p:cBhvr>
                                        <p:cTn id="65" dur="500"/>
                                        <p:tgtEl>
                                          <p:spTgt spid="13"/>
                                        </p:tgtEl>
                                      </p:cBhvr>
                                    </p:animEffect>
                                  </p:childTnLst>
                                </p:cTn>
                              </p:par>
                              <p:par>
                                <p:cTn id="66" presetID="12" presetClass="entr" presetSubtype="8" fill="hold" grpId="0" nodeType="withEffect">
                                  <p:stCondLst>
                                    <p:cond delay="0"/>
                                  </p:stCondLst>
                                  <p:childTnLst>
                                    <p:set>
                                      <p:cBhvr>
                                        <p:cTn id="67" dur="1" fill="hold">
                                          <p:stCondLst>
                                            <p:cond delay="0"/>
                                          </p:stCondLst>
                                        </p:cTn>
                                        <p:tgtEl>
                                          <p:spTgt spid="14"/>
                                        </p:tgtEl>
                                        <p:attrNameLst>
                                          <p:attrName>style.visibility</p:attrName>
                                        </p:attrNameLst>
                                      </p:cBhvr>
                                      <p:to>
                                        <p:strVal val="visible"/>
                                      </p:to>
                                    </p:set>
                                    <p:anim calcmode="lin" valueType="num">
                                      <p:cBhvr additive="base">
                                        <p:cTn id="68" dur="500"/>
                                        <p:tgtEl>
                                          <p:spTgt spid="14"/>
                                        </p:tgtEl>
                                        <p:attrNameLst>
                                          <p:attrName>ppt_x</p:attrName>
                                        </p:attrNameLst>
                                      </p:cBhvr>
                                      <p:tavLst>
                                        <p:tav tm="0">
                                          <p:val>
                                            <p:strVal val="#ppt_x-#ppt_w*1.125000"/>
                                          </p:val>
                                        </p:tav>
                                        <p:tav tm="100000">
                                          <p:val>
                                            <p:strVal val="#ppt_x"/>
                                          </p:val>
                                        </p:tav>
                                      </p:tavLst>
                                    </p:anim>
                                    <p:animEffect transition="in" filter="wipe(right)">
                                      <p:cBhvr>
                                        <p:cTn id="69" dur="500"/>
                                        <p:tgtEl>
                                          <p:spTgt spid="14"/>
                                        </p:tgtEl>
                                      </p:cBhvr>
                                    </p:animEffect>
                                  </p:childTnLst>
                                </p:cTn>
                              </p:par>
                              <p:par>
                                <p:cTn id="70" presetID="12" presetClass="entr" presetSubtype="8" fill="hold" grpId="0" nodeType="withEffect" nodePh="1">
                                  <p:stCondLst>
                                    <p:cond delay="0"/>
                                  </p:stCondLst>
                                  <p:endCondLst>
                                    <p:cond evt="begin" delay="0">
                                      <p:tn val="70"/>
                                    </p:cond>
                                  </p:endCondLst>
                                  <p:childTnLst>
                                    <p:set>
                                      <p:cBhvr>
                                        <p:cTn id="71" dur="1" fill="hold">
                                          <p:stCondLst>
                                            <p:cond delay="0"/>
                                          </p:stCondLst>
                                        </p:cTn>
                                        <p:tgtEl>
                                          <p:spTgt spid="16"/>
                                        </p:tgtEl>
                                        <p:attrNameLst>
                                          <p:attrName>style.visibility</p:attrName>
                                        </p:attrNameLst>
                                      </p:cBhvr>
                                      <p:to>
                                        <p:strVal val="visible"/>
                                      </p:to>
                                    </p:set>
                                    <p:anim calcmode="lin" valueType="num">
                                      <p:cBhvr additive="base">
                                        <p:cTn id="72" dur="500"/>
                                        <p:tgtEl>
                                          <p:spTgt spid="16"/>
                                        </p:tgtEl>
                                        <p:attrNameLst>
                                          <p:attrName>ppt_x</p:attrName>
                                        </p:attrNameLst>
                                      </p:cBhvr>
                                      <p:tavLst>
                                        <p:tav tm="0">
                                          <p:val>
                                            <p:strVal val="#ppt_x-#ppt_w*1.125000"/>
                                          </p:val>
                                        </p:tav>
                                        <p:tav tm="100000">
                                          <p:val>
                                            <p:strVal val="#ppt_x"/>
                                          </p:val>
                                        </p:tav>
                                      </p:tavLst>
                                    </p:anim>
                                    <p:animEffect transition="in" filter="wipe(right)">
                                      <p:cBhvr>
                                        <p:cTn id="7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p:bldP spid="6" grpId="0"/>
      <p:bldP spid="7" grpId="0"/>
      <p:bldP spid="8" grpId="0"/>
      <p:bldP spid="9" grpId="0"/>
      <p:bldP spid="10" grpId="0"/>
      <p:bldP spid="11" grpId="0"/>
      <p:bldP spid="12" grpId="0"/>
      <p:bldP spid="13" grpId="0"/>
      <p:bldP spid="14" grpId="0"/>
      <p:bldP spid="1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直接连接符 4"/>
          <p:cNvSpPr>
            <a:spLocks noChangeShapeType="1"/>
          </p:cNvSpPr>
          <p:nvPr/>
        </p:nvSpPr>
        <p:spPr bwMode="auto">
          <a:xfrm flipV="1">
            <a:off x="24" y="-25398"/>
            <a:ext cx="4271433" cy="4127500"/>
          </a:xfrm>
          <a:prstGeom prst="line">
            <a:avLst/>
          </a:prstGeom>
          <a:noFill/>
          <a:ln w="19050">
            <a:solidFill>
              <a:schemeClr val="tx1"/>
            </a:solidFill>
            <a:bevel/>
          </a:ln>
          <a:extLst>
            <a:ext uri="{909E8E84-426E-40DD-AFC4-6F175D3DCCD1}">
              <a14:hiddenFill xmlns:a14="http://schemas.microsoft.com/office/drawing/2010/main">
                <a:noFill/>
              </a14:hiddenFill>
            </a:ext>
          </a:extLst>
        </p:spPr>
        <p:txBody>
          <a:bodyPr lIns="121612" tIns="60806" rIns="121612" bIns="60806"/>
          <a:lstStyle/>
          <a:p>
            <a:pPr defTabSz="1216025" fontAlgn="base">
              <a:spcBef>
                <a:spcPct val="0"/>
              </a:spcBef>
              <a:spcAft>
                <a:spcPct val="0"/>
              </a:spcAft>
            </a:pPr>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3" name="直接连接符 6"/>
          <p:cNvSpPr>
            <a:spLocks noChangeShapeType="1"/>
          </p:cNvSpPr>
          <p:nvPr/>
        </p:nvSpPr>
        <p:spPr bwMode="auto">
          <a:xfrm>
            <a:off x="4539455" y="0"/>
            <a:ext cx="0" cy="5124813"/>
          </a:xfrm>
          <a:prstGeom prst="line">
            <a:avLst/>
          </a:prstGeom>
          <a:noFill/>
          <a:ln w="19050">
            <a:solidFill>
              <a:srgbClr val="0C2744"/>
            </a:solidFill>
            <a:bevel/>
          </a:ln>
          <a:extLst>
            <a:ext uri="{909E8E84-426E-40DD-AFC4-6F175D3DCCD1}">
              <a14:hiddenFill xmlns:a14="http://schemas.microsoft.com/office/drawing/2010/main">
                <a:noFill/>
              </a14:hiddenFill>
            </a:ext>
          </a:extLst>
        </p:spPr>
        <p:txBody>
          <a:bodyPr lIns="121612" tIns="60806" rIns="121612" bIns="60806"/>
          <a:lstStyle/>
          <a:p>
            <a:pPr defTabSz="1216025" fontAlgn="base">
              <a:spcBef>
                <a:spcPct val="0"/>
              </a:spcBef>
              <a:spcAft>
                <a:spcPct val="0"/>
              </a:spcAft>
            </a:pPr>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直接连接符 8"/>
          <p:cNvSpPr>
            <a:spLocks noChangeShapeType="1"/>
          </p:cNvSpPr>
          <p:nvPr/>
        </p:nvSpPr>
        <p:spPr bwMode="auto">
          <a:xfrm>
            <a:off x="4525692" y="5124813"/>
            <a:ext cx="6503160" cy="0"/>
          </a:xfrm>
          <a:prstGeom prst="line">
            <a:avLst/>
          </a:prstGeom>
          <a:noFill/>
          <a:ln w="19050">
            <a:solidFill>
              <a:srgbClr val="0C2744"/>
            </a:solidFill>
            <a:bevel/>
          </a:ln>
          <a:extLst>
            <a:ext uri="{909E8E84-426E-40DD-AFC4-6F175D3DCCD1}">
              <a14:hiddenFill xmlns:a14="http://schemas.microsoft.com/office/drawing/2010/main">
                <a:noFill/>
              </a14:hiddenFill>
            </a:ext>
          </a:extLst>
        </p:spPr>
        <p:txBody>
          <a:bodyPr lIns="121612" tIns="60806" rIns="121612" bIns="60806"/>
          <a:lstStyle/>
          <a:p>
            <a:pPr defTabSz="1216025" fontAlgn="base">
              <a:spcBef>
                <a:spcPct val="0"/>
              </a:spcBef>
              <a:spcAft>
                <a:spcPct val="0"/>
              </a:spcAft>
            </a:pPr>
            <a:endParaRPr lang="zh-CN" altLang="en-US">
              <a:solidFill>
                <a:srgbClr val="393939">
                  <a:lumMod val="75000"/>
                  <a:lumOff val="25000"/>
                </a:srgbClr>
              </a:solidFill>
              <a:latin typeface="微软雅黑" panose="020B0503020204020204" pitchFamily="34" charset="-122"/>
              <a:ea typeface="微软雅黑" panose="020B0503020204020204" pitchFamily="34" charset="-122"/>
            </a:endParaRPr>
          </a:p>
        </p:txBody>
      </p:sp>
      <p:sp>
        <p:nvSpPr>
          <p:cNvPr id="5" name="TextBox 14"/>
          <p:cNvSpPr>
            <a:spLocks noChangeArrowheads="1"/>
          </p:cNvSpPr>
          <p:nvPr/>
        </p:nvSpPr>
        <p:spPr bwMode="auto">
          <a:xfrm rot="-2658995">
            <a:off x="372696" y="1259362"/>
            <a:ext cx="3359148" cy="6767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612" tIns="60806" rIns="121612" bIns="60806">
            <a:spAutoFit/>
          </a:bodyPr>
          <a:lstStyle/>
          <a:p>
            <a:pPr defTabSz="1216025" fontAlgn="base">
              <a:spcBef>
                <a:spcPct val="0"/>
              </a:spcBef>
              <a:spcAft>
                <a:spcPct val="0"/>
              </a:spcAft>
            </a:pPr>
            <a:r>
              <a:rPr lang="zh-CN" altLang="en-US" sz="3600" dirty="0">
                <a:solidFill>
                  <a:srgbClr val="215758"/>
                </a:solidFill>
                <a:latin typeface="微软雅黑" panose="020B0503020204020204" pitchFamily="34" charset="-122"/>
                <a:ea typeface="微软雅黑" panose="020B0503020204020204" pitchFamily="34" charset="-122"/>
                <a:sym typeface="Calibri" panose="020F0502020204030204" pitchFamily="34" charset="0"/>
              </a:rPr>
              <a:t>前</a:t>
            </a:r>
            <a:r>
              <a:rPr lang="zh-CN" altLang="en-US" sz="3600" dirty="0" smtClean="0">
                <a:solidFill>
                  <a:srgbClr val="215758"/>
                </a:solidFill>
                <a:latin typeface="微软雅黑" panose="020B0503020204020204" pitchFamily="34" charset="-122"/>
                <a:ea typeface="微软雅黑" panose="020B0503020204020204" pitchFamily="34" charset="-122"/>
                <a:sym typeface="Calibri" panose="020F0502020204030204" pitchFamily="34" charset="0"/>
              </a:rPr>
              <a:t>端技术支持</a:t>
            </a:r>
            <a:endParaRPr lang="zh-CN" altLang="en-US" sz="3600" dirty="0">
              <a:solidFill>
                <a:srgbClr val="215758"/>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6" name="TextBox 18"/>
          <p:cNvSpPr>
            <a:spLocks noChangeArrowheads="1"/>
          </p:cNvSpPr>
          <p:nvPr/>
        </p:nvSpPr>
        <p:spPr bwMode="auto">
          <a:xfrm rot="-2643001">
            <a:off x="1192506" y="1665228"/>
            <a:ext cx="2785533" cy="6159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612" tIns="60806" rIns="121612" bIns="60806">
            <a:spAutoFit/>
          </a:bodyPr>
          <a:lstStyle/>
          <a:p>
            <a:pPr defTabSz="1216025" fontAlgn="base">
              <a:spcBef>
                <a:spcPct val="0"/>
              </a:spcBef>
              <a:spcAft>
                <a:spcPct val="0"/>
              </a:spcAft>
            </a:pPr>
            <a:r>
              <a:rPr lang="zh-CN" altLang="en-US" sz="3200" dirty="0">
                <a:solidFill>
                  <a:srgbClr val="215758"/>
                </a:solidFill>
                <a:latin typeface="微软雅黑" panose="020B0503020204020204" pitchFamily="34" charset="-122"/>
                <a:ea typeface="微软雅黑" panose="020B0503020204020204" pitchFamily="34" charset="-122"/>
                <a:sym typeface="微软雅黑" panose="020B0503020204020204" pitchFamily="34" charset="-122"/>
              </a:rPr>
              <a:t>胡家麟</a:t>
            </a:r>
          </a:p>
        </p:txBody>
      </p:sp>
      <p:sp>
        <p:nvSpPr>
          <p:cNvPr id="7" name="矩形 6"/>
          <p:cNvSpPr/>
          <p:nvPr/>
        </p:nvSpPr>
        <p:spPr>
          <a:xfrm>
            <a:off x="6694052" y="1982263"/>
            <a:ext cx="2574472" cy="3174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68413" tIns="34206" rIns="68413" bIns="34206" spcCol="0" rtlCol="0" anchor="ctr"/>
          <a:lstStyle/>
          <a:p>
            <a:pPr algn="ctr" defTabSz="911225"/>
            <a:endParaRPr lang="zh-CN" altLang="en-US" sz="3600">
              <a:solidFill>
                <a:srgbClr val="242424"/>
              </a:solidFill>
              <a:latin typeface="微软雅黑" panose="020B0503020204020204" pitchFamily="34" charset="-122"/>
              <a:ea typeface="微软雅黑" panose="020B0503020204020204" pitchFamily="34" charset="-122"/>
            </a:endParaRPr>
          </a:p>
        </p:txBody>
      </p:sp>
      <p:sp>
        <p:nvSpPr>
          <p:cNvPr id="8" name="矩形 7"/>
          <p:cNvSpPr/>
          <p:nvPr/>
        </p:nvSpPr>
        <p:spPr>
          <a:xfrm>
            <a:off x="6616969" y="2137767"/>
            <a:ext cx="3166975" cy="3174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68413" tIns="34206" rIns="68413" bIns="34206" spcCol="0" rtlCol="0" anchor="ctr"/>
          <a:lstStyle/>
          <a:p>
            <a:pPr algn="ctr" defTabSz="911225"/>
            <a:endParaRPr lang="zh-CN" altLang="en-US" sz="3600">
              <a:solidFill>
                <a:srgbClr val="242424"/>
              </a:solidFill>
              <a:latin typeface="微软雅黑" panose="020B0503020204020204" pitchFamily="34" charset="-122"/>
              <a:ea typeface="微软雅黑" panose="020B0503020204020204" pitchFamily="34" charset="-122"/>
            </a:endParaRPr>
          </a:p>
        </p:txBody>
      </p:sp>
      <p:sp>
        <p:nvSpPr>
          <p:cNvPr id="9" name="TextBox 38"/>
          <p:cNvSpPr txBox="1"/>
          <p:nvPr/>
        </p:nvSpPr>
        <p:spPr>
          <a:xfrm>
            <a:off x="6694052" y="1995853"/>
            <a:ext cx="3800517" cy="377028"/>
          </a:xfrm>
          <a:prstGeom prst="rect">
            <a:avLst/>
          </a:prstGeom>
          <a:noFill/>
        </p:spPr>
        <p:txBody>
          <a:bodyPr wrap="square" lIns="68413" tIns="34206" rIns="68413" bIns="34206" rtlCol="0">
            <a:spAutoFit/>
          </a:bodyPr>
          <a:lstStyle>
            <a:defPPr>
              <a:defRPr lang="zh-CN"/>
            </a:defPPr>
            <a:lvl1pPr>
              <a:defRPr sz="1465">
                <a:solidFill>
                  <a:schemeClr val="tx2">
                    <a:lumMod val="75000"/>
                  </a:schemeClr>
                </a:solidFill>
                <a:latin typeface="微软雅黑" panose="020B0503020204020204" pitchFamily="34" charset="-122"/>
                <a:ea typeface="微软雅黑" panose="020B0503020204020204" pitchFamily="34" charset="-122"/>
              </a:defRPr>
            </a:lvl1pPr>
          </a:lstStyle>
          <a:p>
            <a:pPr defTabSz="911225"/>
            <a:r>
              <a:rPr lang="zh-CN" altLang="en-US" sz="2000" dirty="0">
                <a:solidFill>
                  <a:srgbClr val="242424"/>
                </a:solidFill>
              </a:rPr>
              <a:t>邮箱</a:t>
            </a:r>
            <a:r>
              <a:rPr lang="zh-CN" altLang="en-US" sz="2000" dirty="0" smtClean="0">
                <a:solidFill>
                  <a:srgbClr val="242424"/>
                </a:solidFill>
              </a:rPr>
              <a:t>：</a:t>
            </a:r>
            <a:r>
              <a:rPr lang="en-US" altLang="zh-CN" sz="2000" dirty="0"/>
              <a:t>1798410252@qq.com</a:t>
            </a:r>
            <a:endParaRPr lang="zh-CN" altLang="en-US" sz="2000" dirty="0">
              <a:solidFill>
                <a:srgbClr val="242424"/>
              </a:solidFill>
            </a:endParaRPr>
          </a:p>
        </p:txBody>
      </p:sp>
      <p:sp>
        <p:nvSpPr>
          <p:cNvPr id="10" name="矩形 9"/>
          <p:cNvSpPr/>
          <p:nvPr/>
        </p:nvSpPr>
        <p:spPr>
          <a:xfrm>
            <a:off x="6669764" y="1635010"/>
            <a:ext cx="3166975" cy="3174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68413" tIns="34206" rIns="68413" bIns="34206" spcCol="0" rtlCol="0" anchor="ctr"/>
          <a:lstStyle/>
          <a:p>
            <a:pPr algn="ctr" defTabSz="911225"/>
            <a:endParaRPr lang="zh-CN" altLang="en-US" sz="3600">
              <a:solidFill>
                <a:srgbClr val="242424"/>
              </a:solidFill>
              <a:latin typeface="微软雅黑" panose="020B0503020204020204" pitchFamily="34" charset="-122"/>
              <a:ea typeface="微软雅黑" panose="020B0503020204020204" pitchFamily="34" charset="-122"/>
            </a:endParaRPr>
          </a:p>
        </p:txBody>
      </p:sp>
      <p:sp>
        <p:nvSpPr>
          <p:cNvPr id="11" name="TextBox 40"/>
          <p:cNvSpPr txBox="1"/>
          <p:nvPr/>
        </p:nvSpPr>
        <p:spPr>
          <a:xfrm>
            <a:off x="6699315" y="1649444"/>
            <a:ext cx="2417470" cy="377028"/>
          </a:xfrm>
          <a:prstGeom prst="rect">
            <a:avLst/>
          </a:prstGeom>
          <a:noFill/>
        </p:spPr>
        <p:txBody>
          <a:bodyPr wrap="square" lIns="68413" tIns="34206" rIns="68413" bIns="34206" rtlCol="0">
            <a:spAutoFit/>
          </a:bodyPr>
          <a:lstStyle/>
          <a:p>
            <a:pPr defTabSz="911225"/>
            <a:r>
              <a:rPr lang="zh-CN" altLang="en-US" sz="2000" dirty="0" smtClean="0">
                <a:solidFill>
                  <a:srgbClr val="242424"/>
                </a:solidFill>
                <a:latin typeface="微软雅黑" panose="020B0503020204020204" pitchFamily="34" charset="-122"/>
                <a:ea typeface="微软雅黑" panose="020B0503020204020204" pitchFamily="34" charset="-122"/>
              </a:rPr>
              <a:t>学号：</a:t>
            </a:r>
            <a:r>
              <a:rPr lang="en-US" altLang="zh-CN" sz="2000" dirty="0" smtClean="0">
                <a:solidFill>
                  <a:srgbClr val="242424"/>
                </a:solidFill>
                <a:latin typeface="微软雅黑" panose="020B0503020204020204" pitchFamily="34" charset="-122"/>
                <a:ea typeface="微软雅黑" panose="020B0503020204020204" pitchFamily="34" charset="-122"/>
              </a:rPr>
              <a:t>2015214288</a:t>
            </a:r>
            <a:endParaRPr lang="zh-CN" altLang="en-US" sz="2000" dirty="0">
              <a:solidFill>
                <a:srgbClr val="242424"/>
              </a:solidFill>
              <a:latin typeface="微软雅黑" panose="020B0503020204020204" pitchFamily="34" charset="-122"/>
              <a:ea typeface="微软雅黑" panose="020B0503020204020204" pitchFamily="34" charset="-122"/>
            </a:endParaRPr>
          </a:p>
        </p:txBody>
      </p:sp>
      <p:sp>
        <p:nvSpPr>
          <p:cNvPr id="12" name="矩形 11"/>
          <p:cNvSpPr/>
          <p:nvPr/>
        </p:nvSpPr>
        <p:spPr>
          <a:xfrm>
            <a:off x="6725990" y="2741346"/>
            <a:ext cx="3789609" cy="38688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68413" tIns="34206" rIns="68413" bIns="34206" spcCol="0" rtlCol="0" anchor="ctr"/>
          <a:lstStyle/>
          <a:p>
            <a:pPr defTabSz="911225"/>
            <a:r>
              <a:rPr lang="zh-CN" altLang="en-US" sz="2000" dirty="0" smtClean="0">
                <a:solidFill>
                  <a:srgbClr val="242424"/>
                </a:solidFill>
                <a:latin typeface="微软雅黑" panose="020B0503020204020204" pitchFamily="34" charset="-122"/>
                <a:ea typeface="微软雅黑" panose="020B0503020204020204" pitchFamily="34" charset="-122"/>
              </a:rPr>
              <a:t>手机号：</a:t>
            </a:r>
            <a:r>
              <a:rPr lang="en-US" altLang="zh-CN" sz="2000" dirty="0">
                <a:solidFill>
                  <a:srgbClr val="242424"/>
                </a:solidFill>
                <a:latin typeface="微软雅黑" panose="020B0503020204020204" pitchFamily="34" charset="-122"/>
                <a:ea typeface="微软雅黑" panose="020B0503020204020204" pitchFamily="34" charset="-122"/>
              </a:rPr>
              <a:t>18846939985</a:t>
            </a:r>
            <a:endParaRPr lang="zh-CN" altLang="en-US" sz="2000" dirty="0">
              <a:solidFill>
                <a:srgbClr val="242424"/>
              </a:solidFill>
              <a:latin typeface="微软雅黑" panose="020B0503020204020204" pitchFamily="34" charset="-122"/>
              <a:ea typeface="微软雅黑" panose="020B0503020204020204" pitchFamily="34" charset="-122"/>
            </a:endParaRPr>
          </a:p>
        </p:txBody>
      </p:sp>
      <p:sp>
        <p:nvSpPr>
          <p:cNvPr id="13" name="TextBox 42"/>
          <p:cNvSpPr txBox="1"/>
          <p:nvPr/>
        </p:nvSpPr>
        <p:spPr>
          <a:xfrm>
            <a:off x="6715083" y="2365844"/>
            <a:ext cx="3779485" cy="376857"/>
          </a:xfrm>
          <a:prstGeom prst="rect">
            <a:avLst/>
          </a:prstGeom>
          <a:noFill/>
        </p:spPr>
        <p:txBody>
          <a:bodyPr wrap="square" lIns="68413" tIns="34206" rIns="68413" bIns="34206" rtlCol="0">
            <a:spAutoFit/>
          </a:bodyPr>
          <a:lstStyle/>
          <a:p>
            <a:pPr defTabSz="911225"/>
            <a:r>
              <a:rPr lang="zh-CN" altLang="en-US" sz="2000" dirty="0" smtClean="0">
                <a:solidFill>
                  <a:srgbClr val="242424"/>
                </a:solidFill>
                <a:latin typeface="微软雅黑" panose="020B0503020204020204" pitchFamily="34" charset="-122"/>
                <a:ea typeface="微软雅黑" panose="020B0503020204020204" pitchFamily="34" charset="-122"/>
                <a:sym typeface="微软雅黑" panose="020B0503020204020204" pitchFamily="34" charset="-122"/>
              </a:rPr>
              <a:t>学校：东北林业大学</a:t>
            </a:r>
            <a:endParaRPr lang="zh-CN" altLang="en-US" sz="2000" dirty="0">
              <a:solidFill>
                <a:srgbClr val="242424"/>
              </a:solidFill>
              <a:latin typeface="微软雅黑" panose="020B0503020204020204" pitchFamily="34" charset="-122"/>
              <a:ea typeface="微软雅黑" panose="020B0503020204020204" pitchFamily="34" charset="-122"/>
            </a:endParaRPr>
          </a:p>
        </p:txBody>
      </p:sp>
      <p:sp>
        <p:nvSpPr>
          <p:cNvPr id="14" name="TextBox 40"/>
          <p:cNvSpPr txBox="1"/>
          <p:nvPr/>
        </p:nvSpPr>
        <p:spPr>
          <a:xfrm>
            <a:off x="6694052" y="1250037"/>
            <a:ext cx="2417470" cy="376857"/>
          </a:xfrm>
          <a:prstGeom prst="rect">
            <a:avLst/>
          </a:prstGeom>
          <a:noFill/>
        </p:spPr>
        <p:txBody>
          <a:bodyPr wrap="square" lIns="68413" tIns="34206" rIns="68413" bIns="34206" rtlCol="0">
            <a:spAutoFit/>
          </a:bodyPr>
          <a:lstStyle/>
          <a:p>
            <a:pPr defTabSz="911225"/>
            <a:r>
              <a:rPr lang="zh-CN" altLang="en-US" sz="2000" dirty="0">
                <a:solidFill>
                  <a:srgbClr val="242424"/>
                </a:solidFill>
                <a:latin typeface="微软雅黑" panose="020B0503020204020204" pitchFamily="34" charset="-122"/>
                <a:ea typeface="微软雅黑" panose="020B0503020204020204" pitchFamily="34" charset="-122"/>
                <a:sym typeface="微软雅黑" panose="020B0503020204020204" pitchFamily="34" charset="-122"/>
              </a:rPr>
              <a:t>姓名</a:t>
            </a:r>
            <a:r>
              <a:rPr lang="zh-CN" altLang="en-US" sz="2000" dirty="0" smtClean="0">
                <a:solidFill>
                  <a:srgbClr val="242424"/>
                </a:solidFill>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2000" dirty="0">
                <a:solidFill>
                  <a:srgbClr val="242424"/>
                </a:solidFill>
                <a:latin typeface="微软雅黑" panose="020B0503020204020204" pitchFamily="34" charset="-122"/>
                <a:ea typeface="微软雅黑" panose="020B0503020204020204" pitchFamily="34" charset="-122"/>
                <a:sym typeface="微软雅黑" panose="020B0503020204020204" pitchFamily="34" charset="-122"/>
              </a:rPr>
              <a:t>胡家麟</a:t>
            </a:r>
            <a:endParaRPr lang="zh-CN" altLang="en-US" sz="2000" dirty="0">
              <a:solidFill>
                <a:srgbClr val="242424"/>
              </a:solidFill>
              <a:latin typeface="微软雅黑" panose="020B0503020204020204" pitchFamily="34" charset="-122"/>
              <a:ea typeface="微软雅黑" panose="020B0503020204020204" pitchFamily="34" charset="-122"/>
            </a:endParaRPr>
          </a:p>
        </p:txBody>
      </p:sp>
      <p:pic>
        <p:nvPicPr>
          <p:cNvPr id="15" name="图片 1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87064" y="1637840"/>
            <a:ext cx="2220069" cy="2404497"/>
          </a:xfrm>
          <a:prstGeom prst="rect">
            <a:avLst/>
          </a:prstGeom>
          <a:ln w="28575">
            <a:noFill/>
          </a:ln>
        </p:spPr>
      </p:pic>
      <p:sp>
        <p:nvSpPr>
          <p:cNvPr id="16" name="文本框 15"/>
          <p:cNvSpPr txBox="1"/>
          <p:nvPr/>
        </p:nvSpPr>
        <p:spPr>
          <a:xfrm>
            <a:off x="6715082" y="3118857"/>
            <a:ext cx="5476917" cy="1015663"/>
          </a:xfrm>
          <a:prstGeom prst="rect">
            <a:avLst/>
          </a:prstGeom>
          <a:noFill/>
        </p:spPr>
        <p:txBody>
          <a:bodyPr wrap="square" rtlCol="0">
            <a:spAutoFit/>
          </a:bodyPr>
          <a:lstStyle/>
          <a:p>
            <a:r>
              <a:rPr lang="zh-CN" altLang="en-US" sz="2000" dirty="0" smtClean="0">
                <a:latin typeface="微软雅黑" panose="020B0503020204020204" pitchFamily="34" charset="-122"/>
                <a:ea typeface="微软雅黑" panose="020B0503020204020204" pitchFamily="34" charset="-122"/>
              </a:rPr>
              <a:t>技能特长：熟悉网页前端开发的有关知识，有相对丰富前端开发经验，能熟练使用</a:t>
            </a:r>
            <a:r>
              <a:rPr lang="en-US" altLang="zh-CN" sz="2000" dirty="0" err="1" smtClean="0">
                <a:latin typeface="微软雅黑" panose="020B0503020204020204" pitchFamily="34" charset="-122"/>
                <a:ea typeface="微软雅黑" panose="020B0503020204020204" pitchFamily="34" charset="-122"/>
              </a:rPr>
              <a:t>css</a:t>
            </a:r>
            <a:r>
              <a:rPr lang="zh-CN" altLang="en-US" sz="2000" dirty="0" smtClean="0">
                <a:latin typeface="微软雅黑" panose="020B0503020204020204" pitchFamily="34" charset="-122"/>
                <a:ea typeface="微软雅黑" panose="020B0503020204020204" pitchFamily="34" charset="-122"/>
              </a:rPr>
              <a:t>，</a:t>
            </a:r>
            <a:r>
              <a:rPr lang="en-US" altLang="zh-CN" sz="2000" dirty="0" smtClean="0">
                <a:latin typeface="微软雅黑" panose="020B0503020204020204" pitchFamily="34" charset="-122"/>
                <a:ea typeface="微软雅黑" panose="020B0503020204020204" pitchFamily="34" charset="-122"/>
              </a:rPr>
              <a:t>html</a:t>
            </a:r>
            <a:r>
              <a:rPr lang="zh-CN" altLang="en-US" sz="2000" dirty="0" smtClean="0">
                <a:latin typeface="微软雅黑" panose="020B0503020204020204" pitchFamily="34" charset="-122"/>
                <a:ea typeface="微软雅黑" panose="020B0503020204020204" pitchFamily="34" charset="-122"/>
              </a:rPr>
              <a:t>，</a:t>
            </a:r>
            <a:r>
              <a:rPr lang="en-US" altLang="zh-CN" sz="2000" dirty="0" err="1" smtClean="0">
                <a:solidFill>
                  <a:srgbClr val="242424"/>
                </a:solidFill>
                <a:latin typeface="微软雅黑" panose="020B0503020204020204" pitchFamily="34" charset="-122"/>
                <a:ea typeface="微软雅黑" panose="020B0503020204020204" pitchFamily="34" charset="-122"/>
              </a:rPr>
              <a:t>jQuery,JS</a:t>
            </a:r>
            <a:r>
              <a:rPr lang="zh-CN" altLang="en-US" sz="2000" dirty="0" smtClean="0">
                <a:solidFill>
                  <a:srgbClr val="242424"/>
                </a:solidFill>
                <a:latin typeface="微软雅黑" panose="020B0503020204020204" pitchFamily="34" charset="-122"/>
                <a:ea typeface="微软雅黑" panose="020B0503020204020204" pitchFamily="34" charset="-122"/>
              </a:rPr>
              <a:t>等言语。</a:t>
            </a:r>
            <a:endParaRPr lang="zh-CN" altLang="en-US" sz="2000" dirty="0">
              <a:latin typeface="微软雅黑" panose="020B0503020204020204" pitchFamily="34" charset="-122"/>
              <a:ea typeface="微软雅黑" panose="020B0503020204020204" pitchFamily="34" charset="-122"/>
            </a:endParaRPr>
          </a:p>
        </p:txBody>
      </p:sp>
      <p:sp>
        <p:nvSpPr>
          <p:cNvPr id="17" name="文本框 16"/>
          <p:cNvSpPr txBox="1"/>
          <p:nvPr/>
        </p:nvSpPr>
        <p:spPr>
          <a:xfrm>
            <a:off x="6751884" y="4134520"/>
            <a:ext cx="4276967" cy="369332"/>
          </a:xfrm>
          <a:prstGeom prst="rect">
            <a:avLst/>
          </a:prstGeom>
          <a:noFill/>
        </p:spPr>
        <p:txBody>
          <a:bodyPr wrap="square" rtlCol="0">
            <a:spAutoFit/>
          </a:bodyPr>
          <a:lstStyle/>
          <a:p>
            <a:r>
              <a:rPr lang="zh-CN" altLang="en-US" dirty="0" smtClean="0">
                <a:latin typeface="微软雅黑" panose="020B0503020204020204" pitchFamily="34" charset="-122"/>
                <a:ea typeface="微软雅黑" panose="020B0503020204020204" pitchFamily="34" charset="-122"/>
              </a:rPr>
              <a:t>分工：全部页面设计以及后端部分实现</a:t>
            </a:r>
            <a:endParaRPr lang="zh-CN" altLang="en-US" dirty="0">
              <a:latin typeface="微软雅黑" panose="020B0503020204020204" pitchFamily="34" charset="-122"/>
              <a:ea typeface="微软雅黑" panose="020B0503020204020204" pitchFamily="34" charset="-122"/>
            </a:endParaRPr>
          </a:p>
        </p:txBody>
      </p:sp>
      <p:pic>
        <p:nvPicPr>
          <p:cNvPr id="18" name="图片 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73225" y="1274490"/>
            <a:ext cx="1829055" cy="2970913"/>
          </a:xfrm>
          <a:prstGeom prst="rect">
            <a:avLst/>
          </a:prstGeom>
        </p:spPr>
      </p:pic>
    </p:spTree>
    <p:extLst>
      <p:ext uri="{BB962C8B-B14F-4D97-AF65-F5344CB8AC3E}">
        <p14:creationId xmlns:p14="http://schemas.microsoft.com/office/powerpoint/2010/main" val="3748890027"/>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7"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1000"/>
                                        <p:tgtEl>
                                          <p:spTgt spid="6"/>
                                        </p:tgtEl>
                                      </p:cBhvr>
                                    </p:animEffect>
                                    <p:anim calcmode="lin" valueType="num">
                                      <p:cBhvr>
                                        <p:cTn id="18" dur="1000" fill="hold"/>
                                        <p:tgtEl>
                                          <p:spTgt spid="6"/>
                                        </p:tgtEl>
                                        <p:attrNameLst>
                                          <p:attrName>ppt_x</p:attrName>
                                        </p:attrNameLst>
                                      </p:cBhvr>
                                      <p:tavLst>
                                        <p:tav tm="0">
                                          <p:val>
                                            <p:strVal val="#ppt_x"/>
                                          </p:val>
                                        </p:tav>
                                        <p:tav tm="100000">
                                          <p:val>
                                            <p:strVal val="#ppt_x"/>
                                          </p:val>
                                        </p:tav>
                                      </p:tavLst>
                                    </p:anim>
                                    <p:anim calcmode="lin" valueType="num">
                                      <p:cBhvr>
                                        <p:cTn id="1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2" presetClass="entr" presetSubtype="1" fill="hold" grpId="0" nodeType="click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wipe(up)">
                                      <p:cBhvr>
                                        <p:cTn id="24" dur="500"/>
                                        <p:tgtEl>
                                          <p:spTgt spid="3"/>
                                        </p:tgtEl>
                                      </p:cBhvr>
                                    </p:animEffect>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nodeType="click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fade">
                                      <p:cBhvr>
                                        <p:cTn id="29" dur="1000"/>
                                        <p:tgtEl>
                                          <p:spTgt spid="15"/>
                                        </p:tgtEl>
                                      </p:cBhvr>
                                    </p:animEffect>
                                    <p:anim calcmode="lin" valueType="num">
                                      <p:cBhvr>
                                        <p:cTn id="30" dur="1000" fill="hold"/>
                                        <p:tgtEl>
                                          <p:spTgt spid="15"/>
                                        </p:tgtEl>
                                        <p:attrNameLst>
                                          <p:attrName>ppt_x</p:attrName>
                                        </p:attrNameLst>
                                      </p:cBhvr>
                                      <p:tavLst>
                                        <p:tav tm="0">
                                          <p:val>
                                            <p:strVal val="#ppt_x"/>
                                          </p:val>
                                        </p:tav>
                                        <p:tav tm="100000">
                                          <p:val>
                                            <p:strVal val="#ppt_x"/>
                                          </p:val>
                                        </p:tav>
                                      </p:tavLst>
                                    </p:anim>
                                    <p:anim calcmode="lin" valueType="num">
                                      <p:cBhvr>
                                        <p:cTn id="31"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4"/>
                                        </p:tgtEl>
                                        <p:attrNameLst>
                                          <p:attrName>style.visibility</p:attrName>
                                        </p:attrNameLst>
                                      </p:cBhvr>
                                      <p:to>
                                        <p:strVal val="visible"/>
                                      </p:to>
                                    </p:set>
                                    <p:animEffect transition="in" filter="wipe(left)">
                                      <p:cBhvr>
                                        <p:cTn id="36" dur="500"/>
                                        <p:tgtEl>
                                          <p:spTgt spid="4"/>
                                        </p:tgtEl>
                                      </p:cBhvr>
                                    </p:animEffect>
                                  </p:childTnLst>
                                </p:cTn>
                              </p:par>
                            </p:childTnLst>
                          </p:cTn>
                        </p:par>
                        <p:par>
                          <p:cTn id="37" fill="hold">
                            <p:stCondLst>
                              <p:cond delay="500"/>
                            </p:stCondLst>
                            <p:childTnLst>
                              <p:par>
                                <p:cTn id="38" presetID="12" presetClass="entr" presetSubtype="8" fill="hold" grpId="0" nodeType="afterEffect">
                                  <p:stCondLst>
                                    <p:cond delay="0"/>
                                  </p:stCondLst>
                                  <p:childTnLst>
                                    <p:set>
                                      <p:cBhvr>
                                        <p:cTn id="39" dur="1" fill="hold">
                                          <p:stCondLst>
                                            <p:cond delay="0"/>
                                          </p:stCondLst>
                                        </p:cTn>
                                        <p:tgtEl>
                                          <p:spTgt spid="11"/>
                                        </p:tgtEl>
                                        <p:attrNameLst>
                                          <p:attrName>style.visibility</p:attrName>
                                        </p:attrNameLst>
                                      </p:cBhvr>
                                      <p:to>
                                        <p:strVal val="visible"/>
                                      </p:to>
                                    </p:set>
                                    <p:anim calcmode="lin" valueType="num">
                                      <p:cBhvr additive="base">
                                        <p:cTn id="40" dur="500"/>
                                        <p:tgtEl>
                                          <p:spTgt spid="11"/>
                                        </p:tgtEl>
                                        <p:attrNameLst>
                                          <p:attrName>ppt_x</p:attrName>
                                        </p:attrNameLst>
                                      </p:cBhvr>
                                      <p:tavLst>
                                        <p:tav tm="0">
                                          <p:val>
                                            <p:strVal val="#ppt_x-#ppt_w*1.125000"/>
                                          </p:val>
                                        </p:tav>
                                        <p:tav tm="100000">
                                          <p:val>
                                            <p:strVal val="#ppt_x"/>
                                          </p:val>
                                        </p:tav>
                                      </p:tavLst>
                                    </p:anim>
                                    <p:animEffect transition="in" filter="wipe(right)">
                                      <p:cBhvr>
                                        <p:cTn id="41" dur="500"/>
                                        <p:tgtEl>
                                          <p:spTgt spid="11"/>
                                        </p:tgtEl>
                                      </p:cBhvr>
                                    </p:animEffect>
                                  </p:childTnLst>
                                </p:cTn>
                              </p:par>
                              <p:par>
                                <p:cTn id="42" presetID="12" presetClass="entr" presetSubtype="8" fill="hold" grpId="0" nodeType="withEffect" nodePh="1">
                                  <p:stCondLst>
                                    <p:cond delay="0"/>
                                  </p:stCondLst>
                                  <p:endCondLst>
                                    <p:cond evt="begin" delay="0">
                                      <p:tn val="42"/>
                                    </p:cond>
                                  </p:endCondLst>
                                  <p:childTnLst>
                                    <p:set>
                                      <p:cBhvr>
                                        <p:cTn id="43" dur="1" fill="hold">
                                          <p:stCondLst>
                                            <p:cond delay="0"/>
                                          </p:stCondLst>
                                        </p:cTn>
                                        <p:tgtEl>
                                          <p:spTgt spid="10"/>
                                        </p:tgtEl>
                                        <p:attrNameLst>
                                          <p:attrName>style.visibility</p:attrName>
                                        </p:attrNameLst>
                                      </p:cBhvr>
                                      <p:to>
                                        <p:strVal val="visible"/>
                                      </p:to>
                                    </p:set>
                                    <p:anim calcmode="lin" valueType="num">
                                      <p:cBhvr additive="base">
                                        <p:cTn id="44" dur="500"/>
                                        <p:tgtEl>
                                          <p:spTgt spid="10"/>
                                        </p:tgtEl>
                                        <p:attrNameLst>
                                          <p:attrName>ppt_x</p:attrName>
                                        </p:attrNameLst>
                                      </p:cBhvr>
                                      <p:tavLst>
                                        <p:tav tm="0">
                                          <p:val>
                                            <p:strVal val="#ppt_x-#ppt_w*1.125000"/>
                                          </p:val>
                                        </p:tav>
                                        <p:tav tm="100000">
                                          <p:val>
                                            <p:strVal val="#ppt_x"/>
                                          </p:val>
                                        </p:tav>
                                      </p:tavLst>
                                    </p:anim>
                                    <p:animEffect transition="in" filter="wipe(right)">
                                      <p:cBhvr>
                                        <p:cTn id="45" dur="500"/>
                                        <p:tgtEl>
                                          <p:spTgt spid="10"/>
                                        </p:tgtEl>
                                      </p:cBhvr>
                                    </p:animEffect>
                                  </p:childTnLst>
                                </p:cTn>
                              </p:par>
                              <p:par>
                                <p:cTn id="46" presetID="12" presetClass="entr" presetSubtype="8" fill="hold" grpId="0" nodeType="withEffect" nodePh="1">
                                  <p:stCondLst>
                                    <p:cond delay="0"/>
                                  </p:stCondLst>
                                  <p:endCondLst>
                                    <p:cond evt="begin" delay="0">
                                      <p:tn val="46"/>
                                    </p:cond>
                                  </p:endCondLst>
                                  <p:childTnLst>
                                    <p:set>
                                      <p:cBhvr>
                                        <p:cTn id="47" dur="1" fill="hold">
                                          <p:stCondLst>
                                            <p:cond delay="0"/>
                                          </p:stCondLst>
                                        </p:cTn>
                                        <p:tgtEl>
                                          <p:spTgt spid="7"/>
                                        </p:tgtEl>
                                        <p:attrNameLst>
                                          <p:attrName>style.visibility</p:attrName>
                                        </p:attrNameLst>
                                      </p:cBhvr>
                                      <p:to>
                                        <p:strVal val="visible"/>
                                      </p:to>
                                    </p:set>
                                    <p:anim calcmode="lin" valueType="num">
                                      <p:cBhvr additive="base">
                                        <p:cTn id="48" dur="500"/>
                                        <p:tgtEl>
                                          <p:spTgt spid="7"/>
                                        </p:tgtEl>
                                        <p:attrNameLst>
                                          <p:attrName>ppt_x</p:attrName>
                                        </p:attrNameLst>
                                      </p:cBhvr>
                                      <p:tavLst>
                                        <p:tav tm="0">
                                          <p:val>
                                            <p:strVal val="#ppt_x-#ppt_w*1.125000"/>
                                          </p:val>
                                        </p:tav>
                                        <p:tav tm="100000">
                                          <p:val>
                                            <p:strVal val="#ppt_x"/>
                                          </p:val>
                                        </p:tav>
                                      </p:tavLst>
                                    </p:anim>
                                    <p:animEffect transition="in" filter="wipe(right)">
                                      <p:cBhvr>
                                        <p:cTn id="49" dur="500"/>
                                        <p:tgtEl>
                                          <p:spTgt spid="7"/>
                                        </p:tgtEl>
                                      </p:cBhvr>
                                    </p:animEffect>
                                  </p:childTnLst>
                                </p:cTn>
                              </p:par>
                              <p:par>
                                <p:cTn id="50" presetID="12" presetClass="entr" presetSubtype="8" fill="hold" grpId="0" nodeType="withEffect" nodePh="1">
                                  <p:stCondLst>
                                    <p:cond delay="0"/>
                                  </p:stCondLst>
                                  <p:endCondLst>
                                    <p:cond evt="begin" delay="0">
                                      <p:tn val="50"/>
                                    </p:cond>
                                  </p:endCondLst>
                                  <p:childTnLst>
                                    <p:set>
                                      <p:cBhvr>
                                        <p:cTn id="51" dur="1" fill="hold">
                                          <p:stCondLst>
                                            <p:cond delay="0"/>
                                          </p:stCondLst>
                                        </p:cTn>
                                        <p:tgtEl>
                                          <p:spTgt spid="8"/>
                                        </p:tgtEl>
                                        <p:attrNameLst>
                                          <p:attrName>style.visibility</p:attrName>
                                        </p:attrNameLst>
                                      </p:cBhvr>
                                      <p:to>
                                        <p:strVal val="visible"/>
                                      </p:to>
                                    </p:set>
                                    <p:anim calcmode="lin" valueType="num">
                                      <p:cBhvr additive="base">
                                        <p:cTn id="52" dur="500"/>
                                        <p:tgtEl>
                                          <p:spTgt spid="8"/>
                                        </p:tgtEl>
                                        <p:attrNameLst>
                                          <p:attrName>ppt_x</p:attrName>
                                        </p:attrNameLst>
                                      </p:cBhvr>
                                      <p:tavLst>
                                        <p:tav tm="0">
                                          <p:val>
                                            <p:strVal val="#ppt_x-#ppt_w*1.125000"/>
                                          </p:val>
                                        </p:tav>
                                        <p:tav tm="100000">
                                          <p:val>
                                            <p:strVal val="#ppt_x"/>
                                          </p:val>
                                        </p:tav>
                                      </p:tavLst>
                                    </p:anim>
                                    <p:animEffect transition="in" filter="wipe(right)">
                                      <p:cBhvr>
                                        <p:cTn id="53" dur="500"/>
                                        <p:tgtEl>
                                          <p:spTgt spid="8"/>
                                        </p:tgtEl>
                                      </p:cBhvr>
                                    </p:animEffect>
                                  </p:childTnLst>
                                </p:cTn>
                              </p:par>
                              <p:par>
                                <p:cTn id="54" presetID="12" presetClass="entr" presetSubtype="8" fill="hold" grpId="0" nodeType="withEffect">
                                  <p:stCondLst>
                                    <p:cond delay="0"/>
                                  </p:stCondLst>
                                  <p:childTnLst>
                                    <p:set>
                                      <p:cBhvr>
                                        <p:cTn id="55" dur="1" fill="hold">
                                          <p:stCondLst>
                                            <p:cond delay="0"/>
                                          </p:stCondLst>
                                        </p:cTn>
                                        <p:tgtEl>
                                          <p:spTgt spid="9"/>
                                        </p:tgtEl>
                                        <p:attrNameLst>
                                          <p:attrName>style.visibility</p:attrName>
                                        </p:attrNameLst>
                                      </p:cBhvr>
                                      <p:to>
                                        <p:strVal val="visible"/>
                                      </p:to>
                                    </p:set>
                                    <p:anim calcmode="lin" valueType="num">
                                      <p:cBhvr additive="base">
                                        <p:cTn id="56" dur="500"/>
                                        <p:tgtEl>
                                          <p:spTgt spid="9"/>
                                        </p:tgtEl>
                                        <p:attrNameLst>
                                          <p:attrName>ppt_x</p:attrName>
                                        </p:attrNameLst>
                                      </p:cBhvr>
                                      <p:tavLst>
                                        <p:tav tm="0">
                                          <p:val>
                                            <p:strVal val="#ppt_x-#ppt_w*1.125000"/>
                                          </p:val>
                                        </p:tav>
                                        <p:tav tm="100000">
                                          <p:val>
                                            <p:strVal val="#ppt_x"/>
                                          </p:val>
                                        </p:tav>
                                      </p:tavLst>
                                    </p:anim>
                                    <p:animEffect transition="in" filter="wipe(right)">
                                      <p:cBhvr>
                                        <p:cTn id="57" dur="500"/>
                                        <p:tgtEl>
                                          <p:spTgt spid="9"/>
                                        </p:tgtEl>
                                      </p:cBhvr>
                                    </p:animEffect>
                                  </p:childTnLst>
                                </p:cTn>
                              </p:par>
                              <p:par>
                                <p:cTn id="58" presetID="12" presetClass="entr" presetSubtype="8" fill="hold" grpId="0" nodeType="withEffect">
                                  <p:stCondLst>
                                    <p:cond delay="0"/>
                                  </p:stCondLst>
                                  <p:childTnLst>
                                    <p:set>
                                      <p:cBhvr>
                                        <p:cTn id="59" dur="1" fill="hold">
                                          <p:stCondLst>
                                            <p:cond delay="0"/>
                                          </p:stCondLst>
                                        </p:cTn>
                                        <p:tgtEl>
                                          <p:spTgt spid="12"/>
                                        </p:tgtEl>
                                        <p:attrNameLst>
                                          <p:attrName>style.visibility</p:attrName>
                                        </p:attrNameLst>
                                      </p:cBhvr>
                                      <p:to>
                                        <p:strVal val="visible"/>
                                      </p:to>
                                    </p:set>
                                    <p:anim calcmode="lin" valueType="num">
                                      <p:cBhvr additive="base">
                                        <p:cTn id="60" dur="500"/>
                                        <p:tgtEl>
                                          <p:spTgt spid="12"/>
                                        </p:tgtEl>
                                        <p:attrNameLst>
                                          <p:attrName>ppt_x</p:attrName>
                                        </p:attrNameLst>
                                      </p:cBhvr>
                                      <p:tavLst>
                                        <p:tav tm="0">
                                          <p:val>
                                            <p:strVal val="#ppt_x-#ppt_w*1.125000"/>
                                          </p:val>
                                        </p:tav>
                                        <p:tav tm="100000">
                                          <p:val>
                                            <p:strVal val="#ppt_x"/>
                                          </p:val>
                                        </p:tav>
                                      </p:tavLst>
                                    </p:anim>
                                    <p:animEffect transition="in" filter="wipe(right)">
                                      <p:cBhvr>
                                        <p:cTn id="61" dur="500"/>
                                        <p:tgtEl>
                                          <p:spTgt spid="12"/>
                                        </p:tgtEl>
                                      </p:cBhvr>
                                    </p:animEffect>
                                  </p:childTnLst>
                                </p:cTn>
                              </p:par>
                              <p:par>
                                <p:cTn id="62" presetID="12" presetClass="entr" presetSubtype="8" fill="hold" grpId="0" nodeType="withEffect">
                                  <p:stCondLst>
                                    <p:cond delay="0"/>
                                  </p:stCondLst>
                                  <p:childTnLst>
                                    <p:set>
                                      <p:cBhvr>
                                        <p:cTn id="63" dur="1" fill="hold">
                                          <p:stCondLst>
                                            <p:cond delay="0"/>
                                          </p:stCondLst>
                                        </p:cTn>
                                        <p:tgtEl>
                                          <p:spTgt spid="13"/>
                                        </p:tgtEl>
                                        <p:attrNameLst>
                                          <p:attrName>style.visibility</p:attrName>
                                        </p:attrNameLst>
                                      </p:cBhvr>
                                      <p:to>
                                        <p:strVal val="visible"/>
                                      </p:to>
                                    </p:set>
                                    <p:anim calcmode="lin" valueType="num">
                                      <p:cBhvr additive="base">
                                        <p:cTn id="64" dur="500"/>
                                        <p:tgtEl>
                                          <p:spTgt spid="13"/>
                                        </p:tgtEl>
                                        <p:attrNameLst>
                                          <p:attrName>ppt_x</p:attrName>
                                        </p:attrNameLst>
                                      </p:cBhvr>
                                      <p:tavLst>
                                        <p:tav tm="0">
                                          <p:val>
                                            <p:strVal val="#ppt_x-#ppt_w*1.125000"/>
                                          </p:val>
                                        </p:tav>
                                        <p:tav tm="100000">
                                          <p:val>
                                            <p:strVal val="#ppt_x"/>
                                          </p:val>
                                        </p:tav>
                                      </p:tavLst>
                                    </p:anim>
                                    <p:animEffect transition="in" filter="wipe(right)">
                                      <p:cBhvr>
                                        <p:cTn id="65" dur="500"/>
                                        <p:tgtEl>
                                          <p:spTgt spid="13"/>
                                        </p:tgtEl>
                                      </p:cBhvr>
                                    </p:animEffect>
                                  </p:childTnLst>
                                </p:cTn>
                              </p:par>
                              <p:par>
                                <p:cTn id="66" presetID="12" presetClass="entr" presetSubtype="8" fill="hold" grpId="0" nodeType="withEffect">
                                  <p:stCondLst>
                                    <p:cond delay="0"/>
                                  </p:stCondLst>
                                  <p:childTnLst>
                                    <p:set>
                                      <p:cBhvr>
                                        <p:cTn id="67" dur="1" fill="hold">
                                          <p:stCondLst>
                                            <p:cond delay="0"/>
                                          </p:stCondLst>
                                        </p:cTn>
                                        <p:tgtEl>
                                          <p:spTgt spid="14"/>
                                        </p:tgtEl>
                                        <p:attrNameLst>
                                          <p:attrName>style.visibility</p:attrName>
                                        </p:attrNameLst>
                                      </p:cBhvr>
                                      <p:to>
                                        <p:strVal val="visible"/>
                                      </p:to>
                                    </p:set>
                                    <p:anim calcmode="lin" valueType="num">
                                      <p:cBhvr additive="base">
                                        <p:cTn id="68" dur="500"/>
                                        <p:tgtEl>
                                          <p:spTgt spid="14"/>
                                        </p:tgtEl>
                                        <p:attrNameLst>
                                          <p:attrName>ppt_x</p:attrName>
                                        </p:attrNameLst>
                                      </p:cBhvr>
                                      <p:tavLst>
                                        <p:tav tm="0">
                                          <p:val>
                                            <p:strVal val="#ppt_x-#ppt_w*1.125000"/>
                                          </p:val>
                                        </p:tav>
                                        <p:tav tm="100000">
                                          <p:val>
                                            <p:strVal val="#ppt_x"/>
                                          </p:val>
                                        </p:tav>
                                      </p:tavLst>
                                    </p:anim>
                                    <p:animEffect transition="in" filter="wipe(right)">
                                      <p:cBhvr>
                                        <p:cTn id="69"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p:bldP spid="6" grpId="0"/>
      <p:bldP spid="7" grpId="0"/>
      <p:bldP spid="8" grpId="0"/>
      <p:bldP spid="9" grpId="0"/>
      <p:bldP spid="10" grpId="0"/>
      <p:bldP spid="11" grpId="0"/>
      <p:bldP spid="12" grpId="0"/>
      <p:bldP spid="13" grpId="0"/>
      <p:bldP spid="1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7038473" y="410786"/>
            <a:ext cx="4854343" cy="2932183"/>
          </a:xfrm>
          <a:prstGeom prst="rect">
            <a:avLst/>
          </a:prstGeom>
        </p:spPr>
      </p:pic>
      <p:sp>
        <p:nvSpPr>
          <p:cNvPr id="3" name="矩形 2"/>
          <p:cNvSpPr/>
          <p:nvPr/>
        </p:nvSpPr>
        <p:spPr>
          <a:xfrm>
            <a:off x="1464349" y="151657"/>
            <a:ext cx="3047335" cy="518258"/>
          </a:xfrm>
          <a:prstGeom prst="rect">
            <a:avLst/>
          </a:prstGeom>
        </p:spPr>
        <p:txBody>
          <a:bodyPr wrap="none" lIns="86532" tIns="43263" rIns="86532" bIns="43263">
            <a:spAutoFit/>
          </a:bodyPr>
          <a:lstStyle/>
          <a:p>
            <a:pPr defTabSz="865505" fontAlgn="base">
              <a:spcBef>
                <a:spcPct val="0"/>
              </a:spcBef>
              <a:spcAft>
                <a:spcPct val="0"/>
              </a:spcAft>
            </a:pPr>
            <a:r>
              <a:rPr lang="zh-CN" altLang="en-US" sz="2800" dirty="0">
                <a:solidFill>
                  <a:srgbClr val="6B6B6B"/>
                </a:solidFill>
                <a:latin typeface="微软雅黑" panose="020B0503020204020204" pitchFamily="34" charset="-122"/>
                <a:ea typeface="微软雅黑" panose="020B0503020204020204" pitchFamily="34" charset="-122"/>
              </a:rPr>
              <a:t>静</a:t>
            </a:r>
            <a:r>
              <a:rPr lang="zh-CN" altLang="en-US" sz="2800" dirty="0" smtClean="0">
                <a:solidFill>
                  <a:srgbClr val="6B6B6B"/>
                </a:solidFill>
                <a:latin typeface="微软雅黑" panose="020B0503020204020204" pitchFamily="34" charset="-122"/>
                <a:ea typeface="微软雅黑" panose="020B0503020204020204" pitchFamily="34" charset="-122"/>
              </a:rPr>
              <a:t>态页面开发经验</a:t>
            </a:r>
            <a:endParaRPr lang="zh-CN" altLang="en-US" dirty="0">
              <a:solidFill>
                <a:srgbClr val="6B6B6B"/>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3"/>
          <a:stretch>
            <a:fillRect/>
          </a:stretch>
        </p:blipFill>
        <p:spPr>
          <a:xfrm>
            <a:off x="1115883" y="786255"/>
            <a:ext cx="2257143" cy="3047619"/>
          </a:xfrm>
          <a:prstGeom prst="rect">
            <a:avLst/>
          </a:prstGeom>
        </p:spPr>
      </p:pic>
      <p:pic>
        <p:nvPicPr>
          <p:cNvPr id="5" name="图片 4"/>
          <p:cNvPicPr>
            <a:picLocks noChangeAspect="1"/>
          </p:cNvPicPr>
          <p:nvPr/>
        </p:nvPicPr>
        <p:blipFill>
          <a:blip r:embed="rId4"/>
          <a:stretch>
            <a:fillRect/>
          </a:stretch>
        </p:blipFill>
        <p:spPr>
          <a:xfrm>
            <a:off x="3910261" y="934158"/>
            <a:ext cx="4547940" cy="2917819"/>
          </a:xfrm>
          <a:prstGeom prst="rect">
            <a:avLst/>
          </a:prstGeom>
        </p:spPr>
      </p:pic>
      <p:pic>
        <p:nvPicPr>
          <p:cNvPr id="6" name="图片 5"/>
          <p:cNvPicPr>
            <a:picLocks noChangeAspect="1"/>
          </p:cNvPicPr>
          <p:nvPr/>
        </p:nvPicPr>
        <p:blipFill>
          <a:blip r:embed="rId5"/>
          <a:stretch>
            <a:fillRect/>
          </a:stretch>
        </p:blipFill>
        <p:spPr>
          <a:xfrm>
            <a:off x="977052" y="3607212"/>
            <a:ext cx="6419625" cy="3270071"/>
          </a:xfrm>
          <a:prstGeom prst="rect">
            <a:avLst/>
          </a:prstGeom>
        </p:spPr>
      </p:pic>
      <p:pic>
        <p:nvPicPr>
          <p:cNvPr id="7" name="图片 6"/>
          <p:cNvPicPr>
            <a:picLocks noChangeAspect="1"/>
          </p:cNvPicPr>
          <p:nvPr/>
        </p:nvPicPr>
        <p:blipFill>
          <a:blip r:embed="rId6"/>
          <a:stretch>
            <a:fillRect/>
          </a:stretch>
        </p:blipFill>
        <p:spPr>
          <a:xfrm>
            <a:off x="7644175" y="3098237"/>
            <a:ext cx="3747235" cy="3499116"/>
          </a:xfrm>
          <a:prstGeom prst="rect">
            <a:avLst/>
          </a:prstGeom>
        </p:spPr>
      </p:pic>
    </p:spTree>
    <p:extLst>
      <p:ext uri="{BB962C8B-B14F-4D97-AF65-F5344CB8AC3E}">
        <p14:creationId xmlns:p14="http://schemas.microsoft.com/office/powerpoint/2010/main" val="2027938818"/>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矩形 58"/>
          <p:cNvSpPr/>
          <p:nvPr/>
        </p:nvSpPr>
        <p:spPr>
          <a:xfrm>
            <a:off x="1452087" y="124356"/>
            <a:ext cx="1611045" cy="518258"/>
          </a:xfrm>
          <a:prstGeom prst="rect">
            <a:avLst/>
          </a:prstGeom>
        </p:spPr>
        <p:txBody>
          <a:bodyPr wrap="none" lIns="86532" tIns="43263" rIns="86532" bIns="43263">
            <a:spAutoFit/>
          </a:bodyPr>
          <a:lstStyle/>
          <a:p>
            <a:pPr defTabSz="865505" fontAlgn="base">
              <a:spcBef>
                <a:spcPct val="0"/>
              </a:spcBef>
              <a:spcAft>
                <a:spcPct val="0"/>
              </a:spcAft>
            </a:pPr>
            <a:r>
              <a:rPr lang="zh-CN" altLang="en-US" sz="2800" dirty="0">
                <a:solidFill>
                  <a:srgbClr val="0C2744"/>
                </a:solidFill>
                <a:latin typeface="微软雅黑" panose="020B0503020204020204" pitchFamily="34" charset="-122"/>
                <a:ea typeface="微软雅黑" panose="020B0503020204020204" pitchFamily="34" charset="-122"/>
              </a:rPr>
              <a:t>团队</a:t>
            </a:r>
            <a:r>
              <a:rPr lang="zh-CN" altLang="en-US" sz="2800" dirty="0" smtClean="0">
                <a:solidFill>
                  <a:srgbClr val="0C2744"/>
                </a:solidFill>
                <a:latin typeface="微软雅黑" panose="020B0503020204020204" pitchFamily="34" charset="-122"/>
                <a:ea typeface="微软雅黑" panose="020B0503020204020204" pitchFamily="34" charset="-122"/>
              </a:rPr>
              <a:t>履</a:t>
            </a:r>
            <a:r>
              <a:rPr lang="zh-CN" altLang="en-US" sz="2800" dirty="0">
                <a:solidFill>
                  <a:srgbClr val="0C2744"/>
                </a:solidFill>
                <a:latin typeface="微软雅黑" panose="020B0503020204020204" pitchFamily="34" charset="-122"/>
                <a:ea typeface="微软雅黑" panose="020B0503020204020204" pitchFamily="34" charset="-122"/>
              </a:rPr>
              <a:t>历</a:t>
            </a:r>
            <a:endParaRPr lang="zh-CN" altLang="en-US" dirty="0">
              <a:solidFill>
                <a:srgbClr val="0C2744"/>
              </a:solidFill>
              <a:latin typeface="微软雅黑" panose="020B0503020204020204" pitchFamily="34" charset="-122"/>
              <a:ea typeface="微软雅黑" panose="020B0503020204020204" pitchFamily="34" charset="-122"/>
            </a:endParaRPr>
          </a:p>
        </p:txBody>
      </p:sp>
      <p:grpSp>
        <p:nvGrpSpPr>
          <p:cNvPr id="2" name="组合 1"/>
          <p:cNvGrpSpPr/>
          <p:nvPr/>
        </p:nvGrpSpPr>
        <p:grpSpPr>
          <a:xfrm>
            <a:off x="1709569" y="1959425"/>
            <a:ext cx="2227213" cy="3633565"/>
            <a:chOff x="1003619" y="2332926"/>
            <a:chExt cx="2349013" cy="3832066"/>
          </a:xfrm>
        </p:grpSpPr>
        <p:grpSp>
          <p:nvGrpSpPr>
            <p:cNvPr id="3" name="Group 35"/>
            <p:cNvGrpSpPr/>
            <p:nvPr/>
          </p:nvGrpSpPr>
          <p:grpSpPr>
            <a:xfrm>
              <a:off x="1084411" y="3903865"/>
              <a:ext cx="2268221" cy="485906"/>
              <a:chOff x="769938" y="2456536"/>
              <a:chExt cx="1613466" cy="345642"/>
            </a:xfrm>
          </p:grpSpPr>
          <p:sp>
            <p:nvSpPr>
              <p:cNvPr id="33" name="Notched Right Arrow 32"/>
              <p:cNvSpPr/>
              <p:nvPr/>
            </p:nvSpPr>
            <p:spPr>
              <a:xfrm>
                <a:off x="769938" y="2456536"/>
                <a:ext cx="1613466" cy="345642"/>
              </a:xfrm>
              <a:prstGeom prst="notchedRightArrow">
                <a:avLst>
                  <a:gd name="adj1" fmla="val 100000"/>
                  <a:gd name="adj2" fmla="val 91021"/>
                </a:avLst>
              </a:prstGeom>
              <a:solidFill>
                <a:srgbClr val="2F5B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5505" fontAlgn="base">
                  <a:spcBef>
                    <a:spcPct val="0"/>
                  </a:spcBef>
                  <a:spcAft>
                    <a:spcPct val="0"/>
                  </a:spcAft>
                </a:pPr>
                <a:endParaRPr lang="en-US" sz="3600" dirty="0">
                  <a:solidFill>
                    <a:srgbClr val="FFFFFF"/>
                  </a:solidFill>
                  <a:latin typeface="微软雅黑" panose="020B0503020204020204" pitchFamily="34" charset="-122"/>
                  <a:ea typeface="微软雅黑" panose="020B0503020204020204" pitchFamily="34" charset="-122"/>
                </a:endParaRPr>
              </a:p>
            </p:txBody>
          </p:sp>
          <p:sp>
            <p:nvSpPr>
              <p:cNvPr id="35" name="Oval 34"/>
              <p:cNvSpPr>
                <a:spLocks noChangeAspect="1"/>
              </p:cNvSpPr>
              <p:nvPr/>
            </p:nvSpPr>
            <p:spPr>
              <a:xfrm>
                <a:off x="1482001" y="2534688"/>
                <a:ext cx="189341" cy="189339"/>
              </a:xfrm>
              <a:prstGeom prst="ellipse">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5505" fontAlgn="base">
                  <a:spcBef>
                    <a:spcPct val="0"/>
                  </a:spcBef>
                  <a:spcAft>
                    <a:spcPct val="0"/>
                  </a:spcAft>
                </a:pPr>
                <a:endParaRPr lang="en-US" sz="3600" b="1" dirty="0">
                  <a:solidFill>
                    <a:srgbClr val="2A2A2A">
                      <a:lumMod val="75000"/>
                    </a:srgbClr>
                  </a:solidFill>
                  <a:latin typeface="微软雅黑" panose="020B0503020204020204" pitchFamily="34" charset="-122"/>
                  <a:ea typeface="微软雅黑" panose="020B0503020204020204" pitchFamily="34" charset="-122"/>
                </a:endParaRPr>
              </a:p>
            </p:txBody>
          </p:sp>
        </p:grpSp>
        <p:sp>
          <p:nvSpPr>
            <p:cNvPr id="67" name="TextBox 66"/>
            <p:cNvSpPr txBox="1"/>
            <p:nvPr/>
          </p:nvSpPr>
          <p:spPr>
            <a:xfrm>
              <a:off x="1534701" y="4516687"/>
              <a:ext cx="1217281" cy="340819"/>
            </a:xfrm>
            <a:prstGeom prst="rect">
              <a:avLst/>
            </a:prstGeom>
            <a:noFill/>
          </p:spPr>
          <p:txBody>
            <a:bodyPr wrap="none" lIns="0" tIns="0" rIns="0" bIns="0" rtlCol="0" anchor="ctr">
              <a:spAutoFit/>
            </a:bodyPr>
            <a:lstStyle/>
            <a:p>
              <a:pPr algn="ctr" defTabSz="1216025" fontAlgn="base">
                <a:spcBef>
                  <a:spcPct val="20000"/>
                </a:spcBef>
                <a:spcAft>
                  <a:spcPct val="0"/>
                </a:spcAft>
                <a:defRPr/>
              </a:pPr>
              <a:r>
                <a:rPr lang="en-US" sz="2100" b="1" dirty="0" smtClean="0">
                  <a:solidFill>
                    <a:srgbClr val="59A9CE"/>
                  </a:solidFill>
                  <a:latin typeface="微软雅黑" panose="020B0503020204020204" pitchFamily="34" charset="-122"/>
                  <a:ea typeface="微软雅黑" panose="020B0503020204020204" pitchFamily="34" charset="-122"/>
                </a:rPr>
                <a:t>2</a:t>
              </a:r>
              <a:r>
                <a:rPr lang="en-US" altLang="zh-CN" sz="2100" b="1" dirty="0" smtClean="0">
                  <a:solidFill>
                    <a:srgbClr val="59A9CE"/>
                  </a:solidFill>
                  <a:latin typeface="微软雅黑" panose="020B0503020204020204" pitchFamily="34" charset="-122"/>
                  <a:ea typeface="微软雅黑" panose="020B0503020204020204" pitchFamily="34" charset="-122"/>
                </a:rPr>
                <a:t>017.4.5</a:t>
              </a:r>
              <a:endParaRPr lang="en-US" sz="2100" dirty="0">
                <a:solidFill>
                  <a:srgbClr val="59A9CE"/>
                </a:solidFill>
                <a:latin typeface="微软雅黑" panose="020B0503020204020204" pitchFamily="34" charset="-122"/>
                <a:ea typeface="微软雅黑" panose="020B0503020204020204" pitchFamily="34" charset="-122"/>
              </a:endParaRPr>
            </a:p>
          </p:txBody>
        </p:sp>
        <p:cxnSp>
          <p:nvCxnSpPr>
            <p:cNvPr id="75" name="Straight Connector 74"/>
            <p:cNvCxnSpPr>
              <a:stCxn id="65" idx="7"/>
            </p:cNvCxnSpPr>
            <p:nvPr/>
          </p:nvCxnSpPr>
          <p:spPr>
            <a:xfrm flipH="1">
              <a:off x="2215423" y="3281373"/>
              <a:ext cx="1" cy="864427"/>
            </a:xfrm>
            <a:prstGeom prst="line">
              <a:avLst/>
            </a:prstGeom>
            <a:ln w="19050">
              <a:solidFill>
                <a:schemeClr val="accent1"/>
              </a:solidFill>
              <a:headEnd type="oval"/>
              <a:tailEnd type="oval"/>
            </a:ln>
          </p:spPr>
          <p:style>
            <a:lnRef idx="1">
              <a:schemeClr val="accent1"/>
            </a:lnRef>
            <a:fillRef idx="0">
              <a:schemeClr val="accent1"/>
            </a:fillRef>
            <a:effectRef idx="0">
              <a:schemeClr val="accent1"/>
            </a:effectRef>
            <a:fontRef idx="minor">
              <a:schemeClr val="tx1"/>
            </a:fontRef>
          </p:style>
        </p:cxnSp>
        <p:grpSp>
          <p:nvGrpSpPr>
            <p:cNvPr id="69" name="Group 68"/>
            <p:cNvGrpSpPr/>
            <p:nvPr/>
          </p:nvGrpSpPr>
          <p:grpSpPr>
            <a:xfrm>
              <a:off x="1822563" y="2332926"/>
              <a:ext cx="785721" cy="785721"/>
              <a:chOff x="1295010" y="1424373"/>
              <a:chExt cx="558911" cy="558911"/>
            </a:xfrm>
          </p:grpSpPr>
          <p:sp>
            <p:nvSpPr>
              <p:cNvPr id="65" name="Teardrop 64"/>
              <p:cNvSpPr/>
              <p:nvPr/>
            </p:nvSpPr>
            <p:spPr>
              <a:xfrm rot="8100000">
                <a:off x="1295010" y="1424373"/>
                <a:ext cx="558911" cy="558911"/>
              </a:xfrm>
              <a:prstGeom prst="teardrop">
                <a:avLst/>
              </a:prstGeom>
              <a:solidFill>
                <a:srgbClr val="2F5B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5505" fontAlgn="base">
                  <a:spcBef>
                    <a:spcPct val="0"/>
                  </a:spcBef>
                  <a:spcAft>
                    <a:spcPct val="0"/>
                  </a:spcAft>
                </a:pPr>
                <a:endParaRPr lang="en-US" sz="3600" dirty="0">
                  <a:solidFill>
                    <a:srgbClr val="FFFFFF"/>
                  </a:solidFill>
                  <a:latin typeface="微软雅黑" panose="020B0503020204020204" pitchFamily="34" charset="-122"/>
                  <a:ea typeface="微软雅黑" panose="020B0503020204020204" pitchFamily="34" charset="-122"/>
                </a:endParaRPr>
              </a:p>
            </p:txBody>
          </p:sp>
          <p:sp>
            <p:nvSpPr>
              <p:cNvPr id="60" name="Freeform 116"/>
              <p:cNvSpPr>
                <a:spLocks noEditPoints="1"/>
              </p:cNvSpPr>
              <p:nvPr/>
            </p:nvSpPr>
            <p:spPr bwMode="auto">
              <a:xfrm>
                <a:off x="1420657" y="1575878"/>
                <a:ext cx="307301" cy="247823"/>
              </a:xfrm>
              <a:custGeom>
                <a:avLst/>
                <a:gdLst/>
                <a:ahLst/>
                <a:cxnLst>
                  <a:cxn ang="0">
                    <a:pos x="55" y="27"/>
                  </a:cxn>
                  <a:cxn ang="0">
                    <a:pos x="54" y="27"/>
                  </a:cxn>
                  <a:cxn ang="0">
                    <a:pos x="54" y="27"/>
                  </a:cxn>
                  <a:cxn ang="0">
                    <a:pos x="53" y="27"/>
                  </a:cxn>
                  <a:cxn ang="0">
                    <a:pos x="28" y="6"/>
                  </a:cxn>
                  <a:cxn ang="0">
                    <a:pos x="4" y="27"/>
                  </a:cxn>
                  <a:cxn ang="0">
                    <a:pos x="3" y="27"/>
                  </a:cxn>
                  <a:cxn ang="0">
                    <a:pos x="2" y="27"/>
                  </a:cxn>
                  <a:cxn ang="0">
                    <a:pos x="0" y="24"/>
                  </a:cxn>
                  <a:cxn ang="0">
                    <a:pos x="0" y="23"/>
                  </a:cxn>
                  <a:cxn ang="0">
                    <a:pos x="26" y="1"/>
                  </a:cxn>
                  <a:cxn ang="0">
                    <a:pos x="31" y="1"/>
                  </a:cxn>
                  <a:cxn ang="0">
                    <a:pos x="40" y="8"/>
                  </a:cxn>
                  <a:cxn ang="0">
                    <a:pos x="40" y="1"/>
                  </a:cxn>
                  <a:cxn ang="0">
                    <a:pos x="41" y="0"/>
                  </a:cxn>
                  <a:cxn ang="0">
                    <a:pos x="48" y="0"/>
                  </a:cxn>
                  <a:cxn ang="0">
                    <a:pos x="49" y="1"/>
                  </a:cxn>
                  <a:cxn ang="0">
                    <a:pos x="49" y="16"/>
                  </a:cxn>
                  <a:cxn ang="0">
                    <a:pos x="57" y="23"/>
                  </a:cxn>
                  <a:cxn ang="0">
                    <a:pos x="57" y="24"/>
                  </a:cxn>
                  <a:cxn ang="0">
                    <a:pos x="55" y="27"/>
                  </a:cxn>
                  <a:cxn ang="0">
                    <a:pos x="49" y="44"/>
                  </a:cxn>
                  <a:cxn ang="0">
                    <a:pos x="47" y="46"/>
                  </a:cxn>
                  <a:cxn ang="0">
                    <a:pos x="33" y="46"/>
                  </a:cxn>
                  <a:cxn ang="0">
                    <a:pos x="33" y="32"/>
                  </a:cxn>
                  <a:cxn ang="0">
                    <a:pos x="24" y="32"/>
                  </a:cxn>
                  <a:cxn ang="0">
                    <a:pos x="24" y="46"/>
                  </a:cxn>
                  <a:cxn ang="0">
                    <a:pos x="10" y="46"/>
                  </a:cxn>
                  <a:cxn ang="0">
                    <a:pos x="8" y="44"/>
                  </a:cxn>
                  <a:cxn ang="0">
                    <a:pos x="8" y="27"/>
                  </a:cxn>
                  <a:cxn ang="0">
                    <a:pos x="8" y="26"/>
                  </a:cxn>
                  <a:cxn ang="0">
                    <a:pos x="28" y="9"/>
                  </a:cxn>
                  <a:cxn ang="0">
                    <a:pos x="49" y="26"/>
                  </a:cxn>
                  <a:cxn ang="0">
                    <a:pos x="49" y="27"/>
                  </a:cxn>
                  <a:cxn ang="0">
                    <a:pos x="49" y="44"/>
                  </a:cxn>
                </a:cxnLst>
                <a:rect l="0" t="0" r="r" b="b"/>
                <a:pathLst>
                  <a:path w="57" h="46">
                    <a:moveTo>
                      <a:pt x="55" y="27"/>
                    </a:moveTo>
                    <a:cubicBezTo>
                      <a:pt x="55" y="27"/>
                      <a:pt x="54" y="27"/>
                      <a:pt x="54" y="27"/>
                    </a:cubicBezTo>
                    <a:cubicBezTo>
                      <a:pt x="54" y="27"/>
                      <a:pt x="54" y="27"/>
                      <a:pt x="54" y="27"/>
                    </a:cubicBezTo>
                    <a:cubicBezTo>
                      <a:pt x="54" y="27"/>
                      <a:pt x="53" y="27"/>
                      <a:pt x="53" y="27"/>
                    </a:cubicBezTo>
                    <a:cubicBezTo>
                      <a:pt x="28" y="6"/>
                      <a:pt x="28" y="6"/>
                      <a:pt x="28" y="6"/>
                    </a:cubicBezTo>
                    <a:cubicBezTo>
                      <a:pt x="4" y="27"/>
                      <a:pt x="4" y="27"/>
                      <a:pt x="4" y="27"/>
                    </a:cubicBezTo>
                    <a:cubicBezTo>
                      <a:pt x="4" y="27"/>
                      <a:pt x="3" y="27"/>
                      <a:pt x="3" y="27"/>
                    </a:cubicBezTo>
                    <a:cubicBezTo>
                      <a:pt x="3" y="27"/>
                      <a:pt x="2" y="27"/>
                      <a:pt x="2" y="27"/>
                    </a:cubicBezTo>
                    <a:cubicBezTo>
                      <a:pt x="0" y="24"/>
                      <a:pt x="0" y="24"/>
                      <a:pt x="0" y="24"/>
                    </a:cubicBezTo>
                    <a:cubicBezTo>
                      <a:pt x="0" y="24"/>
                      <a:pt x="0" y="23"/>
                      <a:pt x="0" y="23"/>
                    </a:cubicBezTo>
                    <a:cubicBezTo>
                      <a:pt x="26" y="1"/>
                      <a:pt x="26" y="1"/>
                      <a:pt x="26" y="1"/>
                    </a:cubicBezTo>
                    <a:cubicBezTo>
                      <a:pt x="27" y="0"/>
                      <a:pt x="30" y="0"/>
                      <a:pt x="31" y="1"/>
                    </a:cubicBezTo>
                    <a:cubicBezTo>
                      <a:pt x="40" y="8"/>
                      <a:pt x="40" y="8"/>
                      <a:pt x="40" y="8"/>
                    </a:cubicBezTo>
                    <a:cubicBezTo>
                      <a:pt x="40" y="1"/>
                      <a:pt x="40" y="1"/>
                      <a:pt x="40" y="1"/>
                    </a:cubicBezTo>
                    <a:cubicBezTo>
                      <a:pt x="40" y="1"/>
                      <a:pt x="40" y="0"/>
                      <a:pt x="41" y="0"/>
                    </a:cubicBezTo>
                    <a:cubicBezTo>
                      <a:pt x="48" y="0"/>
                      <a:pt x="48" y="0"/>
                      <a:pt x="48" y="0"/>
                    </a:cubicBezTo>
                    <a:cubicBezTo>
                      <a:pt x="49" y="0"/>
                      <a:pt x="49" y="1"/>
                      <a:pt x="49" y="1"/>
                    </a:cubicBezTo>
                    <a:cubicBezTo>
                      <a:pt x="49" y="16"/>
                      <a:pt x="49" y="16"/>
                      <a:pt x="49" y="16"/>
                    </a:cubicBezTo>
                    <a:cubicBezTo>
                      <a:pt x="57" y="23"/>
                      <a:pt x="57" y="23"/>
                      <a:pt x="57" y="23"/>
                    </a:cubicBezTo>
                    <a:cubicBezTo>
                      <a:pt x="57" y="23"/>
                      <a:pt x="57" y="24"/>
                      <a:pt x="57" y="24"/>
                    </a:cubicBezTo>
                    <a:lnTo>
                      <a:pt x="55" y="27"/>
                    </a:lnTo>
                    <a:close/>
                    <a:moveTo>
                      <a:pt x="49" y="44"/>
                    </a:moveTo>
                    <a:cubicBezTo>
                      <a:pt x="49" y="45"/>
                      <a:pt x="48" y="46"/>
                      <a:pt x="47" y="46"/>
                    </a:cubicBezTo>
                    <a:cubicBezTo>
                      <a:pt x="33" y="46"/>
                      <a:pt x="33" y="46"/>
                      <a:pt x="33" y="46"/>
                    </a:cubicBezTo>
                    <a:cubicBezTo>
                      <a:pt x="33" y="32"/>
                      <a:pt x="33" y="32"/>
                      <a:pt x="33" y="32"/>
                    </a:cubicBezTo>
                    <a:cubicBezTo>
                      <a:pt x="24" y="32"/>
                      <a:pt x="24" y="32"/>
                      <a:pt x="24" y="32"/>
                    </a:cubicBezTo>
                    <a:cubicBezTo>
                      <a:pt x="24" y="46"/>
                      <a:pt x="24" y="46"/>
                      <a:pt x="24" y="46"/>
                    </a:cubicBezTo>
                    <a:cubicBezTo>
                      <a:pt x="10" y="46"/>
                      <a:pt x="10" y="46"/>
                      <a:pt x="10" y="46"/>
                    </a:cubicBezTo>
                    <a:cubicBezTo>
                      <a:pt x="9" y="46"/>
                      <a:pt x="8" y="45"/>
                      <a:pt x="8" y="44"/>
                    </a:cubicBezTo>
                    <a:cubicBezTo>
                      <a:pt x="8" y="27"/>
                      <a:pt x="8" y="27"/>
                      <a:pt x="8" y="27"/>
                    </a:cubicBezTo>
                    <a:cubicBezTo>
                      <a:pt x="8" y="27"/>
                      <a:pt x="8" y="26"/>
                      <a:pt x="8" y="26"/>
                    </a:cubicBezTo>
                    <a:cubicBezTo>
                      <a:pt x="28" y="9"/>
                      <a:pt x="28" y="9"/>
                      <a:pt x="28" y="9"/>
                    </a:cubicBezTo>
                    <a:cubicBezTo>
                      <a:pt x="49" y="26"/>
                      <a:pt x="49" y="26"/>
                      <a:pt x="49" y="26"/>
                    </a:cubicBezTo>
                    <a:cubicBezTo>
                      <a:pt x="49" y="26"/>
                      <a:pt x="49" y="27"/>
                      <a:pt x="49" y="27"/>
                    </a:cubicBezTo>
                    <a:lnTo>
                      <a:pt x="49" y="44"/>
                    </a:lnTo>
                    <a:close/>
                  </a:path>
                </a:pathLst>
              </a:custGeom>
              <a:solidFill>
                <a:schemeClr val="bg1"/>
              </a:solidFill>
              <a:ln w="9525">
                <a:noFill/>
                <a:round/>
              </a:ln>
            </p:spPr>
            <p:txBody>
              <a:bodyPr vert="horz" wrap="square" lIns="128547" tIns="64273" rIns="128547" bIns="64273" numCol="1" anchor="t" anchorCtr="0" compatLnSpc="1"/>
              <a:lstStyle/>
              <a:p>
                <a:pPr defTabSz="865505" fontAlgn="base">
                  <a:spcBef>
                    <a:spcPct val="0"/>
                  </a:spcBef>
                  <a:spcAft>
                    <a:spcPct val="0"/>
                  </a:spcAft>
                </a:pPr>
                <a:endParaRPr lang="en-US" sz="3600">
                  <a:solidFill>
                    <a:srgbClr val="393939"/>
                  </a:solidFill>
                  <a:latin typeface="微软雅黑" panose="020B0503020204020204" pitchFamily="34" charset="-122"/>
                  <a:ea typeface="微软雅黑" panose="020B0503020204020204" pitchFamily="34" charset="-122"/>
                </a:endParaRPr>
              </a:p>
            </p:txBody>
          </p:sp>
        </p:grpSp>
        <p:grpSp>
          <p:nvGrpSpPr>
            <p:cNvPr id="9" name="组合 8"/>
            <p:cNvGrpSpPr/>
            <p:nvPr/>
          </p:nvGrpSpPr>
          <p:grpSpPr>
            <a:xfrm>
              <a:off x="1003619" y="5041560"/>
              <a:ext cx="1905643" cy="1123432"/>
              <a:chOff x="951297" y="4467889"/>
              <a:chExt cx="1806931" cy="1065238"/>
            </a:xfrm>
          </p:grpSpPr>
          <p:sp>
            <p:nvSpPr>
              <p:cNvPr id="106" name="TextBox 105"/>
              <p:cNvSpPr txBox="1"/>
              <p:nvPr/>
            </p:nvSpPr>
            <p:spPr>
              <a:xfrm>
                <a:off x="1576635" y="4467889"/>
                <a:ext cx="1025978" cy="246221"/>
              </a:xfrm>
              <a:prstGeom prst="rect">
                <a:avLst/>
              </a:prstGeom>
              <a:noFill/>
            </p:spPr>
            <p:txBody>
              <a:bodyPr wrap="none" lIns="0" tIns="0" rIns="0" bIns="0" rtlCol="0" anchor="t">
                <a:spAutoFit/>
              </a:bodyPr>
              <a:lstStyle/>
              <a:p>
                <a:pPr algn="ctr" defTabSz="865505" fontAlgn="base">
                  <a:spcBef>
                    <a:spcPct val="0"/>
                  </a:spcBef>
                  <a:spcAft>
                    <a:spcPct val="0"/>
                  </a:spcAft>
                </a:pPr>
                <a:r>
                  <a:rPr lang="zh-CN" altLang="en-US" sz="1600" b="1" dirty="0">
                    <a:solidFill>
                      <a:srgbClr val="59A9CE"/>
                    </a:solidFill>
                    <a:latin typeface="微软雅黑" panose="020B0503020204020204" pitchFamily="34" charset="-122"/>
                    <a:ea typeface="微软雅黑" panose="020B0503020204020204" pitchFamily="34" charset="-122"/>
                  </a:rPr>
                  <a:t>项</a:t>
                </a:r>
                <a:r>
                  <a:rPr lang="zh-CN" altLang="en-US" sz="1600" b="1" dirty="0" smtClean="0">
                    <a:solidFill>
                      <a:srgbClr val="59A9CE"/>
                    </a:solidFill>
                    <a:latin typeface="微软雅黑" panose="020B0503020204020204" pitchFamily="34" charset="-122"/>
                    <a:ea typeface="微软雅黑" panose="020B0503020204020204" pitchFamily="34" charset="-122"/>
                  </a:rPr>
                  <a:t>目组成立</a:t>
                </a:r>
                <a:endParaRPr lang="en-US" sz="1600" b="1" dirty="0">
                  <a:solidFill>
                    <a:srgbClr val="59A9CE"/>
                  </a:solidFill>
                  <a:latin typeface="微软雅黑" panose="020B0503020204020204" pitchFamily="34" charset="-122"/>
                  <a:ea typeface="微软雅黑" panose="020B0503020204020204" pitchFamily="34" charset="-122"/>
                </a:endParaRPr>
              </a:p>
            </p:txBody>
          </p:sp>
          <p:grpSp>
            <p:nvGrpSpPr>
              <p:cNvPr id="100" name="组合 99"/>
              <p:cNvGrpSpPr/>
              <p:nvPr/>
            </p:nvGrpSpPr>
            <p:grpSpPr>
              <a:xfrm>
                <a:off x="951297" y="4757982"/>
                <a:ext cx="1806931" cy="775145"/>
                <a:chOff x="2445138" y="1753255"/>
                <a:chExt cx="1806931" cy="775145"/>
              </a:xfrm>
            </p:grpSpPr>
            <p:sp>
              <p:nvSpPr>
                <p:cNvPr id="102" name="矩形 101"/>
                <p:cNvSpPr/>
                <p:nvPr/>
              </p:nvSpPr>
              <p:spPr>
                <a:xfrm>
                  <a:off x="2445138" y="2266790"/>
                  <a:ext cx="1806931" cy="261610"/>
                </a:xfrm>
                <a:prstGeom prst="rect">
                  <a:avLst/>
                </a:prstGeom>
              </p:spPr>
              <p:txBody>
                <a:bodyPr wrap="square">
                  <a:spAutoFit/>
                </a:bodyPr>
                <a:lstStyle/>
                <a:p>
                  <a:pPr algn="ctr" defTabSz="865505" fontAlgn="base">
                    <a:spcBef>
                      <a:spcPct val="0"/>
                    </a:spcBef>
                    <a:spcAft>
                      <a:spcPct val="0"/>
                    </a:spcAft>
                  </a:pPr>
                  <a:endParaRPr lang="zh-CN" altLang="en-US" sz="1100" dirty="0">
                    <a:solidFill>
                      <a:srgbClr val="242424">
                        <a:lumMod val="75000"/>
                        <a:lumOff val="25000"/>
                      </a:srgbClr>
                    </a:solidFill>
                    <a:latin typeface="微软雅黑" panose="020B0503020204020204" pitchFamily="34" charset="-122"/>
                    <a:ea typeface="微软雅黑" panose="020B0503020204020204" pitchFamily="34" charset="-122"/>
                  </a:endParaRPr>
                </a:p>
              </p:txBody>
            </p:sp>
            <p:sp>
              <p:nvSpPr>
                <p:cNvPr id="104" name="矩形 103"/>
                <p:cNvSpPr/>
                <p:nvPr/>
              </p:nvSpPr>
              <p:spPr>
                <a:xfrm>
                  <a:off x="2949051" y="1753255"/>
                  <a:ext cx="184741" cy="338554"/>
                </a:xfrm>
                <a:prstGeom prst="rect">
                  <a:avLst/>
                </a:prstGeom>
              </p:spPr>
              <p:txBody>
                <a:bodyPr wrap="none">
                  <a:spAutoFit/>
                </a:bodyPr>
                <a:lstStyle/>
                <a:p>
                  <a:pPr defTabSz="865505" fontAlgn="base">
                    <a:spcBef>
                      <a:spcPct val="0"/>
                    </a:spcBef>
                    <a:spcAft>
                      <a:spcPct val="0"/>
                    </a:spcAft>
                  </a:pPr>
                  <a:endParaRPr lang="zh-CN" altLang="en-US" sz="1600" b="1" dirty="0">
                    <a:solidFill>
                      <a:srgbClr val="393939">
                        <a:lumMod val="60000"/>
                        <a:lumOff val="40000"/>
                      </a:srgbClr>
                    </a:solidFill>
                    <a:latin typeface="微软雅黑" panose="020B0503020204020204" pitchFamily="34" charset="-122"/>
                    <a:ea typeface="微软雅黑" panose="020B0503020204020204" pitchFamily="34" charset="-122"/>
                  </a:endParaRPr>
                </a:p>
              </p:txBody>
            </p:sp>
          </p:grpSp>
        </p:grpSp>
      </p:grpSp>
      <p:grpSp>
        <p:nvGrpSpPr>
          <p:cNvPr id="10" name="组合 9"/>
          <p:cNvGrpSpPr/>
          <p:nvPr/>
        </p:nvGrpSpPr>
        <p:grpSpPr>
          <a:xfrm>
            <a:off x="5760828" y="1953069"/>
            <a:ext cx="2150609" cy="3203323"/>
            <a:chOff x="5276436" y="2326230"/>
            <a:chExt cx="2268221" cy="3378320"/>
          </a:xfrm>
        </p:grpSpPr>
        <p:grpSp>
          <p:nvGrpSpPr>
            <p:cNvPr id="6" name="Group 40"/>
            <p:cNvGrpSpPr/>
            <p:nvPr/>
          </p:nvGrpSpPr>
          <p:grpSpPr>
            <a:xfrm>
              <a:off x="5276436" y="3903865"/>
              <a:ext cx="2268221" cy="485906"/>
              <a:chOff x="769938" y="2456536"/>
              <a:chExt cx="1613466" cy="345642"/>
            </a:xfrm>
          </p:grpSpPr>
          <p:sp>
            <p:nvSpPr>
              <p:cNvPr id="42" name="Notched Right Arrow 41"/>
              <p:cNvSpPr/>
              <p:nvPr/>
            </p:nvSpPr>
            <p:spPr>
              <a:xfrm>
                <a:off x="769938" y="2456536"/>
                <a:ext cx="1613466" cy="345642"/>
              </a:xfrm>
              <a:prstGeom prst="notchedRightArrow">
                <a:avLst>
                  <a:gd name="adj1" fmla="val 100000"/>
                  <a:gd name="adj2" fmla="val 91021"/>
                </a:avLst>
              </a:prstGeom>
              <a:solidFill>
                <a:srgbClr val="2F5B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5505" fontAlgn="base">
                  <a:spcBef>
                    <a:spcPct val="0"/>
                  </a:spcBef>
                  <a:spcAft>
                    <a:spcPct val="0"/>
                  </a:spcAft>
                </a:pPr>
                <a:endParaRPr lang="en-US" sz="3600" dirty="0">
                  <a:solidFill>
                    <a:srgbClr val="FFFFFF"/>
                  </a:solidFill>
                  <a:latin typeface="微软雅黑" panose="020B0503020204020204" pitchFamily="34" charset="-122"/>
                  <a:ea typeface="微软雅黑" panose="020B0503020204020204" pitchFamily="34" charset="-122"/>
                </a:endParaRPr>
              </a:p>
            </p:txBody>
          </p:sp>
          <p:sp>
            <p:nvSpPr>
              <p:cNvPr id="43" name="Oval 42"/>
              <p:cNvSpPr>
                <a:spLocks noChangeAspect="1"/>
              </p:cNvSpPr>
              <p:nvPr/>
            </p:nvSpPr>
            <p:spPr>
              <a:xfrm>
                <a:off x="1482001" y="2534688"/>
                <a:ext cx="189341" cy="189339"/>
              </a:xfrm>
              <a:prstGeom prst="ellipse">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5505" fontAlgn="base">
                  <a:spcBef>
                    <a:spcPct val="0"/>
                  </a:spcBef>
                  <a:spcAft>
                    <a:spcPct val="0"/>
                  </a:spcAft>
                </a:pPr>
                <a:endParaRPr lang="en-US" sz="3600" b="1" dirty="0">
                  <a:solidFill>
                    <a:srgbClr val="2A2A2A">
                      <a:lumMod val="75000"/>
                    </a:srgbClr>
                  </a:solidFill>
                  <a:latin typeface="微软雅黑" panose="020B0503020204020204" pitchFamily="34" charset="-122"/>
                  <a:ea typeface="微软雅黑" panose="020B0503020204020204" pitchFamily="34" charset="-122"/>
                </a:endParaRPr>
              </a:p>
            </p:txBody>
          </p:sp>
        </p:grpSp>
        <p:sp>
          <p:nvSpPr>
            <p:cNvPr id="71" name="TextBox 70"/>
            <p:cNvSpPr txBox="1"/>
            <p:nvPr/>
          </p:nvSpPr>
          <p:spPr>
            <a:xfrm>
              <a:off x="5799256" y="4516686"/>
              <a:ext cx="1217282" cy="340819"/>
            </a:xfrm>
            <a:prstGeom prst="rect">
              <a:avLst/>
            </a:prstGeom>
            <a:noFill/>
          </p:spPr>
          <p:txBody>
            <a:bodyPr wrap="none" lIns="0" tIns="0" rIns="0" bIns="0" rtlCol="0" anchor="ctr">
              <a:spAutoFit/>
            </a:bodyPr>
            <a:lstStyle/>
            <a:p>
              <a:pPr algn="ctr" defTabSz="1216025" fontAlgn="base">
                <a:spcBef>
                  <a:spcPct val="20000"/>
                </a:spcBef>
                <a:spcAft>
                  <a:spcPct val="0"/>
                </a:spcAft>
                <a:defRPr/>
              </a:pPr>
              <a:r>
                <a:rPr lang="en-US" sz="2100" b="1" dirty="0" smtClean="0">
                  <a:solidFill>
                    <a:srgbClr val="59A9CE"/>
                  </a:solidFill>
                  <a:latin typeface="微软雅黑" panose="020B0503020204020204" pitchFamily="34" charset="-122"/>
                  <a:ea typeface="微软雅黑" panose="020B0503020204020204" pitchFamily="34" charset="-122"/>
                </a:rPr>
                <a:t>2</a:t>
              </a:r>
              <a:r>
                <a:rPr lang="en-US" altLang="zh-CN" sz="2100" b="1" dirty="0" smtClean="0">
                  <a:solidFill>
                    <a:srgbClr val="59A9CE"/>
                  </a:solidFill>
                  <a:latin typeface="微软雅黑" panose="020B0503020204020204" pitchFamily="34" charset="-122"/>
                  <a:ea typeface="微软雅黑" panose="020B0503020204020204" pitchFamily="34" charset="-122"/>
                </a:rPr>
                <a:t>017.5.2</a:t>
              </a:r>
              <a:endParaRPr lang="en-US" sz="2100" dirty="0">
                <a:solidFill>
                  <a:srgbClr val="59A9CE"/>
                </a:solidFill>
                <a:latin typeface="微软雅黑" panose="020B0503020204020204" pitchFamily="34" charset="-122"/>
                <a:ea typeface="微软雅黑" panose="020B0503020204020204" pitchFamily="34" charset="-122"/>
              </a:endParaRPr>
            </a:p>
          </p:txBody>
        </p:sp>
        <p:cxnSp>
          <p:nvCxnSpPr>
            <p:cNvPr id="86" name="Straight Connector 85"/>
            <p:cNvCxnSpPr>
              <a:stCxn id="88" idx="7"/>
            </p:cNvCxnSpPr>
            <p:nvPr/>
          </p:nvCxnSpPr>
          <p:spPr>
            <a:xfrm flipH="1">
              <a:off x="6411233" y="3274677"/>
              <a:ext cx="1" cy="864427"/>
            </a:xfrm>
            <a:prstGeom prst="line">
              <a:avLst/>
            </a:prstGeom>
            <a:ln w="19050">
              <a:solidFill>
                <a:schemeClr val="accent3"/>
              </a:solidFill>
              <a:headEnd type="oval"/>
              <a:tailEnd type="oval"/>
            </a:ln>
          </p:spPr>
          <p:style>
            <a:lnRef idx="1">
              <a:schemeClr val="accent1"/>
            </a:lnRef>
            <a:fillRef idx="0">
              <a:schemeClr val="accent1"/>
            </a:fillRef>
            <a:effectRef idx="0">
              <a:schemeClr val="accent1"/>
            </a:effectRef>
            <a:fontRef idx="minor">
              <a:schemeClr val="tx1"/>
            </a:fontRef>
          </p:style>
        </p:cxnSp>
        <p:grpSp>
          <p:nvGrpSpPr>
            <p:cNvPr id="76" name="Group 75"/>
            <p:cNvGrpSpPr/>
            <p:nvPr/>
          </p:nvGrpSpPr>
          <p:grpSpPr>
            <a:xfrm>
              <a:off x="6018373" y="2326230"/>
              <a:ext cx="785721" cy="785721"/>
              <a:chOff x="4279638" y="1419610"/>
              <a:chExt cx="558911" cy="558911"/>
            </a:xfrm>
          </p:grpSpPr>
          <p:sp>
            <p:nvSpPr>
              <p:cNvPr id="88" name="Teardrop 87"/>
              <p:cNvSpPr/>
              <p:nvPr/>
            </p:nvSpPr>
            <p:spPr>
              <a:xfrm rot="8100000">
                <a:off x="4279638" y="1419610"/>
                <a:ext cx="558911" cy="558911"/>
              </a:xfrm>
              <a:prstGeom prst="teardrop">
                <a:avLst/>
              </a:prstGeom>
              <a:solidFill>
                <a:srgbClr val="2F5B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5505" fontAlgn="base">
                  <a:spcBef>
                    <a:spcPct val="0"/>
                  </a:spcBef>
                  <a:spcAft>
                    <a:spcPct val="0"/>
                  </a:spcAft>
                </a:pPr>
                <a:endParaRPr lang="en-US" sz="3600" dirty="0">
                  <a:solidFill>
                    <a:srgbClr val="FFFFFF"/>
                  </a:solidFill>
                  <a:latin typeface="微软雅黑" panose="020B0503020204020204" pitchFamily="34" charset="-122"/>
                  <a:ea typeface="微软雅黑" panose="020B0503020204020204" pitchFamily="34" charset="-122"/>
                </a:endParaRPr>
              </a:p>
            </p:txBody>
          </p:sp>
          <p:sp>
            <p:nvSpPr>
              <p:cNvPr id="61" name="Freeform 15"/>
              <p:cNvSpPr>
                <a:spLocks noEditPoints="1"/>
              </p:cNvSpPr>
              <p:nvPr/>
            </p:nvSpPr>
            <p:spPr bwMode="auto">
              <a:xfrm>
                <a:off x="4433364" y="1598738"/>
                <a:ext cx="266700" cy="200025"/>
              </a:xfrm>
              <a:custGeom>
                <a:avLst/>
                <a:gdLst/>
                <a:ahLst/>
                <a:cxnLst>
                  <a:cxn ang="0">
                    <a:pos x="168" y="126"/>
                  </a:cxn>
                  <a:cxn ang="0">
                    <a:pos x="0" y="126"/>
                  </a:cxn>
                  <a:cxn ang="0">
                    <a:pos x="0" y="0"/>
                  </a:cxn>
                  <a:cxn ang="0">
                    <a:pos x="10" y="0"/>
                  </a:cxn>
                  <a:cxn ang="0">
                    <a:pos x="10" y="115"/>
                  </a:cxn>
                  <a:cxn ang="0">
                    <a:pos x="168" y="115"/>
                  </a:cxn>
                  <a:cxn ang="0">
                    <a:pos x="168" y="126"/>
                  </a:cxn>
                  <a:cxn ang="0">
                    <a:pos x="54" y="104"/>
                  </a:cxn>
                  <a:cxn ang="0">
                    <a:pos x="32" y="104"/>
                  </a:cxn>
                  <a:cxn ang="0">
                    <a:pos x="32" y="63"/>
                  </a:cxn>
                  <a:cxn ang="0">
                    <a:pos x="54" y="63"/>
                  </a:cxn>
                  <a:cxn ang="0">
                    <a:pos x="54" y="104"/>
                  </a:cxn>
                  <a:cxn ang="0">
                    <a:pos x="84" y="104"/>
                  </a:cxn>
                  <a:cxn ang="0">
                    <a:pos x="64" y="104"/>
                  </a:cxn>
                  <a:cxn ang="0">
                    <a:pos x="64" y="19"/>
                  </a:cxn>
                  <a:cxn ang="0">
                    <a:pos x="84" y="19"/>
                  </a:cxn>
                  <a:cxn ang="0">
                    <a:pos x="84" y="104"/>
                  </a:cxn>
                  <a:cxn ang="0">
                    <a:pos x="116" y="104"/>
                  </a:cxn>
                  <a:cxn ang="0">
                    <a:pos x="95" y="104"/>
                  </a:cxn>
                  <a:cxn ang="0">
                    <a:pos x="95" y="41"/>
                  </a:cxn>
                  <a:cxn ang="0">
                    <a:pos x="116" y="41"/>
                  </a:cxn>
                  <a:cxn ang="0">
                    <a:pos x="116" y="104"/>
                  </a:cxn>
                  <a:cxn ang="0">
                    <a:pos x="147" y="104"/>
                  </a:cxn>
                  <a:cxn ang="0">
                    <a:pos x="127" y="104"/>
                  </a:cxn>
                  <a:cxn ang="0">
                    <a:pos x="127" y="9"/>
                  </a:cxn>
                  <a:cxn ang="0">
                    <a:pos x="147" y="9"/>
                  </a:cxn>
                  <a:cxn ang="0">
                    <a:pos x="147" y="104"/>
                  </a:cxn>
                </a:cxnLst>
                <a:rect l="0" t="0" r="r" b="b"/>
                <a:pathLst>
                  <a:path w="168" h="126">
                    <a:moveTo>
                      <a:pt x="168" y="126"/>
                    </a:moveTo>
                    <a:lnTo>
                      <a:pt x="0" y="126"/>
                    </a:lnTo>
                    <a:lnTo>
                      <a:pt x="0" y="0"/>
                    </a:lnTo>
                    <a:lnTo>
                      <a:pt x="10" y="0"/>
                    </a:lnTo>
                    <a:lnTo>
                      <a:pt x="10" y="115"/>
                    </a:lnTo>
                    <a:lnTo>
                      <a:pt x="168" y="115"/>
                    </a:lnTo>
                    <a:lnTo>
                      <a:pt x="168" y="126"/>
                    </a:lnTo>
                    <a:close/>
                    <a:moveTo>
                      <a:pt x="54" y="104"/>
                    </a:moveTo>
                    <a:lnTo>
                      <a:pt x="32" y="104"/>
                    </a:lnTo>
                    <a:lnTo>
                      <a:pt x="32" y="63"/>
                    </a:lnTo>
                    <a:lnTo>
                      <a:pt x="54" y="63"/>
                    </a:lnTo>
                    <a:lnTo>
                      <a:pt x="54" y="104"/>
                    </a:lnTo>
                    <a:close/>
                    <a:moveTo>
                      <a:pt x="84" y="104"/>
                    </a:moveTo>
                    <a:lnTo>
                      <a:pt x="64" y="104"/>
                    </a:lnTo>
                    <a:lnTo>
                      <a:pt x="64" y="19"/>
                    </a:lnTo>
                    <a:lnTo>
                      <a:pt x="84" y="19"/>
                    </a:lnTo>
                    <a:lnTo>
                      <a:pt x="84" y="104"/>
                    </a:lnTo>
                    <a:close/>
                    <a:moveTo>
                      <a:pt x="116" y="104"/>
                    </a:moveTo>
                    <a:lnTo>
                      <a:pt x="95" y="104"/>
                    </a:lnTo>
                    <a:lnTo>
                      <a:pt x="95" y="41"/>
                    </a:lnTo>
                    <a:lnTo>
                      <a:pt x="116" y="41"/>
                    </a:lnTo>
                    <a:lnTo>
                      <a:pt x="116" y="104"/>
                    </a:lnTo>
                    <a:close/>
                    <a:moveTo>
                      <a:pt x="147" y="104"/>
                    </a:moveTo>
                    <a:lnTo>
                      <a:pt x="127" y="104"/>
                    </a:lnTo>
                    <a:lnTo>
                      <a:pt x="127" y="9"/>
                    </a:lnTo>
                    <a:lnTo>
                      <a:pt x="147" y="9"/>
                    </a:lnTo>
                    <a:lnTo>
                      <a:pt x="147" y="104"/>
                    </a:lnTo>
                    <a:close/>
                  </a:path>
                </a:pathLst>
              </a:custGeom>
              <a:solidFill>
                <a:schemeClr val="bg1"/>
              </a:solidFill>
              <a:ln w="9525">
                <a:noFill/>
                <a:round/>
              </a:ln>
            </p:spPr>
            <p:txBody>
              <a:bodyPr vert="horz" wrap="square" lIns="128547" tIns="64273" rIns="128547" bIns="64273" numCol="1" anchor="t" anchorCtr="0" compatLnSpc="1"/>
              <a:lstStyle/>
              <a:p>
                <a:pPr defTabSz="865505" fontAlgn="base">
                  <a:spcBef>
                    <a:spcPct val="0"/>
                  </a:spcBef>
                  <a:spcAft>
                    <a:spcPct val="0"/>
                  </a:spcAft>
                </a:pPr>
                <a:endParaRPr lang="en-US" sz="3600">
                  <a:solidFill>
                    <a:srgbClr val="393939"/>
                  </a:solidFill>
                  <a:latin typeface="微软雅黑" panose="020B0503020204020204" pitchFamily="34" charset="-122"/>
                  <a:ea typeface="微软雅黑" panose="020B0503020204020204" pitchFamily="34" charset="-122"/>
                </a:endParaRPr>
              </a:p>
            </p:txBody>
          </p:sp>
        </p:grpSp>
        <p:grpSp>
          <p:nvGrpSpPr>
            <p:cNvPr id="128" name="组合 127"/>
            <p:cNvGrpSpPr/>
            <p:nvPr/>
          </p:nvGrpSpPr>
          <p:grpSpPr>
            <a:xfrm>
              <a:off x="5590814" y="5041560"/>
              <a:ext cx="1905643" cy="662990"/>
              <a:chOff x="1258620" y="4467889"/>
              <a:chExt cx="1806931" cy="628647"/>
            </a:xfrm>
          </p:grpSpPr>
          <p:sp>
            <p:nvSpPr>
              <p:cNvPr id="129" name="TextBox 105"/>
              <p:cNvSpPr txBox="1"/>
              <p:nvPr/>
            </p:nvSpPr>
            <p:spPr>
              <a:xfrm>
                <a:off x="1268852" y="4467889"/>
                <a:ext cx="1641566" cy="246221"/>
              </a:xfrm>
              <a:prstGeom prst="rect">
                <a:avLst/>
              </a:prstGeom>
              <a:noFill/>
            </p:spPr>
            <p:txBody>
              <a:bodyPr wrap="none" lIns="0" tIns="0" rIns="0" bIns="0" rtlCol="0" anchor="t">
                <a:spAutoFit/>
              </a:bodyPr>
              <a:lstStyle/>
              <a:p>
                <a:pPr algn="ctr" defTabSz="865505" fontAlgn="base">
                  <a:spcBef>
                    <a:spcPct val="0"/>
                  </a:spcBef>
                  <a:spcAft>
                    <a:spcPct val="0"/>
                  </a:spcAft>
                </a:pPr>
                <a:r>
                  <a:rPr lang="zh-CN" altLang="en-US" sz="1600" b="1" dirty="0" smtClean="0">
                    <a:solidFill>
                      <a:srgbClr val="59A9CE"/>
                    </a:solidFill>
                    <a:latin typeface="微软雅黑" panose="020B0503020204020204" pitchFamily="34" charset="-122"/>
                    <a:ea typeface="微软雅黑" panose="020B0503020204020204" pitchFamily="34" charset="-122"/>
                  </a:rPr>
                  <a:t>前端设计方面完成</a:t>
                </a:r>
                <a:endParaRPr lang="en-US" sz="1600" b="1" dirty="0">
                  <a:solidFill>
                    <a:srgbClr val="59A9CE"/>
                  </a:solidFill>
                  <a:latin typeface="微软雅黑" panose="020B0503020204020204" pitchFamily="34" charset="-122"/>
                  <a:ea typeface="微软雅黑" panose="020B0503020204020204" pitchFamily="34" charset="-122"/>
                </a:endParaRPr>
              </a:p>
            </p:txBody>
          </p:sp>
          <p:grpSp>
            <p:nvGrpSpPr>
              <p:cNvPr id="130" name="组合 129"/>
              <p:cNvGrpSpPr/>
              <p:nvPr/>
            </p:nvGrpSpPr>
            <p:grpSpPr>
              <a:xfrm>
                <a:off x="1258620" y="4757982"/>
                <a:ext cx="1806931" cy="338554"/>
                <a:chOff x="2752461" y="1753255"/>
                <a:chExt cx="1806931" cy="338554"/>
              </a:xfrm>
            </p:grpSpPr>
            <p:sp>
              <p:nvSpPr>
                <p:cNvPr id="131" name="矩形 130"/>
                <p:cNvSpPr/>
                <p:nvPr/>
              </p:nvSpPr>
              <p:spPr>
                <a:xfrm>
                  <a:off x="2752461" y="1802250"/>
                  <a:ext cx="1806931" cy="261610"/>
                </a:xfrm>
                <a:prstGeom prst="rect">
                  <a:avLst/>
                </a:prstGeom>
              </p:spPr>
              <p:txBody>
                <a:bodyPr wrap="square">
                  <a:spAutoFit/>
                </a:bodyPr>
                <a:lstStyle/>
                <a:p>
                  <a:pPr algn="ctr" defTabSz="865505" fontAlgn="base">
                    <a:spcBef>
                      <a:spcPct val="0"/>
                    </a:spcBef>
                    <a:spcAft>
                      <a:spcPct val="0"/>
                    </a:spcAft>
                  </a:pPr>
                  <a:endParaRPr lang="zh-CN" altLang="en-US" sz="1100" dirty="0">
                    <a:solidFill>
                      <a:srgbClr val="242424">
                        <a:lumMod val="75000"/>
                        <a:lumOff val="25000"/>
                      </a:srgbClr>
                    </a:solidFill>
                    <a:latin typeface="微软雅黑" panose="020B0503020204020204" pitchFamily="34" charset="-122"/>
                    <a:ea typeface="微软雅黑" panose="020B0503020204020204" pitchFamily="34" charset="-122"/>
                  </a:endParaRPr>
                </a:p>
              </p:txBody>
            </p:sp>
            <p:sp>
              <p:nvSpPr>
                <p:cNvPr id="132" name="矩形 131"/>
                <p:cNvSpPr/>
                <p:nvPr/>
              </p:nvSpPr>
              <p:spPr>
                <a:xfrm>
                  <a:off x="2949051" y="1753255"/>
                  <a:ext cx="184741" cy="338554"/>
                </a:xfrm>
                <a:prstGeom prst="rect">
                  <a:avLst/>
                </a:prstGeom>
              </p:spPr>
              <p:txBody>
                <a:bodyPr wrap="none">
                  <a:spAutoFit/>
                </a:bodyPr>
                <a:lstStyle/>
                <a:p>
                  <a:pPr defTabSz="865505" fontAlgn="base">
                    <a:spcBef>
                      <a:spcPct val="0"/>
                    </a:spcBef>
                    <a:spcAft>
                      <a:spcPct val="0"/>
                    </a:spcAft>
                  </a:pPr>
                  <a:endParaRPr lang="zh-CN" altLang="en-US" sz="1600" b="1" dirty="0">
                    <a:solidFill>
                      <a:srgbClr val="393939">
                        <a:lumMod val="60000"/>
                        <a:lumOff val="40000"/>
                      </a:srgbClr>
                    </a:solidFill>
                    <a:latin typeface="微软雅黑" panose="020B0503020204020204" pitchFamily="34" charset="-122"/>
                    <a:ea typeface="微软雅黑" panose="020B0503020204020204" pitchFamily="34" charset="-122"/>
                  </a:endParaRPr>
                </a:p>
              </p:txBody>
            </p:sp>
          </p:grpSp>
        </p:grpSp>
      </p:grpSp>
      <p:grpSp>
        <p:nvGrpSpPr>
          <p:cNvPr id="11" name="组合 10"/>
          <p:cNvGrpSpPr/>
          <p:nvPr/>
        </p:nvGrpSpPr>
        <p:grpSpPr>
          <a:xfrm>
            <a:off x="7314345" y="2008062"/>
            <a:ext cx="2872581" cy="3395645"/>
            <a:chOff x="6914913" y="2384225"/>
            <a:chExt cx="3029677" cy="3581148"/>
          </a:xfrm>
        </p:grpSpPr>
        <p:grpSp>
          <p:nvGrpSpPr>
            <p:cNvPr id="7" name="Group 43"/>
            <p:cNvGrpSpPr/>
            <p:nvPr/>
          </p:nvGrpSpPr>
          <p:grpSpPr>
            <a:xfrm>
              <a:off x="7372449" y="3903865"/>
              <a:ext cx="2268221" cy="485906"/>
              <a:chOff x="769938" y="2456536"/>
              <a:chExt cx="1613466" cy="345642"/>
            </a:xfrm>
          </p:grpSpPr>
          <p:sp>
            <p:nvSpPr>
              <p:cNvPr id="45" name="Notched Right Arrow 44"/>
              <p:cNvSpPr/>
              <p:nvPr/>
            </p:nvSpPr>
            <p:spPr>
              <a:xfrm>
                <a:off x="769938" y="2456536"/>
                <a:ext cx="1613466" cy="345642"/>
              </a:xfrm>
              <a:prstGeom prst="notchedRightArrow">
                <a:avLst>
                  <a:gd name="adj1" fmla="val 100000"/>
                  <a:gd name="adj2" fmla="val 91021"/>
                </a:avLst>
              </a:prstGeom>
              <a:solidFill>
                <a:srgbClr val="2F5B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5505" fontAlgn="base">
                  <a:spcBef>
                    <a:spcPct val="0"/>
                  </a:spcBef>
                  <a:spcAft>
                    <a:spcPct val="0"/>
                  </a:spcAft>
                </a:pPr>
                <a:endParaRPr lang="en-US" sz="3600" dirty="0">
                  <a:solidFill>
                    <a:srgbClr val="FFFFFF"/>
                  </a:solidFill>
                  <a:latin typeface="微软雅黑" panose="020B0503020204020204" pitchFamily="34" charset="-122"/>
                  <a:ea typeface="微软雅黑" panose="020B0503020204020204" pitchFamily="34" charset="-122"/>
                </a:endParaRPr>
              </a:p>
            </p:txBody>
          </p:sp>
          <p:sp>
            <p:nvSpPr>
              <p:cNvPr id="46" name="Oval 45"/>
              <p:cNvSpPr>
                <a:spLocks noChangeAspect="1"/>
              </p:cNvSpPr>
              <p:nvPr/>
            </p:nvSpPr>
            <p:spPr>
              <a:xfrm>
                <a:off x="1482001" y="2534688"/>
                <a:ext cx="189341" cy="189339"/>
              </a:xfrm>
              <a:prstGeom prst="ellipse">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5505" fontAlgn="base">
                  <a:spcBef>
                    <a:spcPct val="0"/>
                  </a:spcBef>
                  <a:spcAft>
                    <a:spcPct val="0"/>
                  </a:spcAft>
                </a:pPr>
                <a:endParaRPr lang="en-US" sz="3600" b="1" dirty="0">
                  <a:solidFill>
                    <a:srgbClr val="2A2A2A">
                      <a:lumMod val="75000"/>
                    </a:srgbClr>
                  </a:solidFill>
                  <a:latin typeface="微软雅黑" panose="020B0503020204020204" pitchFamily="34" charset="-122"/>
                  <a:ea typeface="微软雅黑" panose="020B0503020204020204" pitchFamily="34" charset="-122"/>
                </a:endParaRPr>
              </a:p>
            </p:txBody>
          </p:sp>
        </p:grpSp>
        <p:sp>
          <p:nvSpPr>
            <p:cNvPr id="72" name="TextBox 71"/>
            <p:cNvSpPr txBox="1"/>
            <p:nvPr/>
          </p:nvSpPr>
          <p:spPr>
            <a:xfrm>
              <a:off x="7796121" y="3492776"/>
              <a:ext cx="1393109" cy="340819"/>
            </a:xfrm>
            <a:prstGeom prst="rect">
              <a:avLst/>
            </a:prstGeom>
            <a:noFill/>
          </p:spPr>
          <p:txBody>
            <a:bodyPr wrap="none" lIns="0" tIns="0" rIns="0" bIns="0" rtlCol="0" anchor="ctr">
              <a:spAutoFit/>
            </a:bodyPr>
            <a:lstStyle/>
            <a:p>
              <a:pPr algn="ctr" defTabSz="1216025" fontAlgn="base">
                <a:spcBef>
                  <a:spcPct val="20000"/>
                </a:spcBef>
                <a:spcAft>
                  <a:spcPct val="0"/>
                </a:spcAft>
                <a:defRPr/>
              </a:pPr>
              <a:r>
                <a:rPr lang="en-US" altLang="zh-CN" sz="2100" b="1" dirty="0" smtClean="0">
                  <a:solidFill>
                    <a:srgbClr val="59A9CE"/>
                  </a:solidFill>
                  <a:latin typeface="微软雅黑" panose="020B0503020204020204" pitchFamily="34" charset="-122"/>
                  <a:ea typeface="微软雅黑" panose="020B0503020204020204" pitchFamily="34" charset="-122"/>
                </a:rPr>
                <a:t>2017.6.28</a:t>
              </a:r>
              <a:endParaRPr lang="en-US" sz="2100" dirty="0">
                <a:solidFill>
                  <a:srgbClr val="59A9CE"/>
                </a:solidFill>
                <a:latin typeface="微软雅黑" panose="020B0503020204020204" pitchFamily="34" charset="-122"/>
                <a:ea typeface="微软雅黑" panose="020B0503020204020204" pitchFamily="34" charset="-122"/>
              </a:endParaRPr>
            </a:p>
          </p:txBody>
        </p:sp>
        <p:cxnSp>
          <p:nvCxnSpPr>
            <p:cNvPr id="101" name="Straight Connector 100"/>
            <p:cNvCxnSpPr>
              <a:stCxn id="103" idx="7"/>
            </p:cNvCxnSpPr>
            <p:nvPr/>
          </p:nvCxnSpPr>
          <p:spPr>
            <a:xfrm rot="10800000" flipH="1">
              <a:off x="8504854" y="4152495"/>
              <a:ext cx="1" cy="864427"/>
            </a:xfrm>
            <a:prstGeom prst="line">
              <a:avLst/>
            </a:prstGeom>
            <a:ln w="19050">
              <a:solidFill>
                <a:schemeClr val="accent4"/>
              </a:solidFill>
              <a:headEnd type="oval"/>
              <a:tailEnd type="oval"/>
            </a:ln>
          </p:spPr>
          <p:style>
            <a:lnRef idx="1">
              <a:schemeClr val="accent1"/>
            </a:lnRef>
            <a:fillRef idx="0">
              <a:schemeClr val="accent1"/>
            </a:fillRef>
            <a:effectRef idx="0">
              <a:schemeClr val="accent1"/>
            </a:effectRef>
            <a:fontRef idx="minor">
              <a:schemeClr val="tx1"/>
            </a:fontRef>
          </p:style>
        </p:cxnSp>
        <p:grpSp>
          <p:nvGrpSpPr>
            <p:cNvPr id="77" name="Group 76"/>
            <p:cNvGrpSpPr/>
            <p:nvPr/>
          </p:nvGrpSpPr>
          <p:grpSpPr>
            <a:xfrm>
              <a:off x="8111994" y="5179652"/>
              <a:ext cx="785721" cy="785721"/>
              <a:chOff x="5768905" y="3449350"/>
              <a:chExt cx="558911" cy="558911"/>
            </a:xfrm>
          </p:grpSpPr>
          <p:sp>
            <p:nvSpPr>
              <p:cNvPr id="103" name="Teardrop 102"/>
              <p:cNvSpPr/>
              <p:nvPr/>
            </p:nvSpPr>
            <p:spPr>
              <a:xfrm rot="18900000">
                <a:off x="5768905" y="3449350"/>
                <a:ext cx="558911" cy="558911"/>
              </a:xfrm>
              <a:prstGeom prst="teardrop">
                <a:avLst/>
              </a:prstGeom>
              <a:solidFill>
                <a:srgbClr val="2F5B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5505" fontAlgn="base">
                  <a:spcBef>
                    <a:spcPct val="0"/>
                  </a:spcBef>
                  <a:spcAft>
                    <a:spcPct val="0"/>
                  </a:spcAft>
                </a:pPr>
                <a:endParaRPr lang="en-US" sz="3600" dirty="0">
                  <a:solidFill>
                    <a:srgbClr val="FFFFFF"/>
                  </a:solidFill>
                  <a:latin typeface="微软雅黑" panose="020B0503020204020204" pitchFamily="34" charset="-122"/>
                  <a:ea typeface="微软雅黑" panose="020B0503020204020204" pitchFamily="34" charset="-122"/>
                </a:endParaRPr>
              </a:p>
            </p:txBody>
          </p:sp>
          <p:sp>
            <p:nvSpPr>
              <p:cNvPr id="63" name="Freeform 57"/>
              <p:cNvSpPr>
                <a:spLocks noEditPoints="1"/>
              </p:cNvSpPr>
              <p:nvPr/>
            </p:nvSpPr>
            <p:spPr bwMode="auto">
              <a:xfrm>
                <a:off x="5935988" y="3605501"/>
                <a:ext cx="231093" cy="231093"/>
              </a:xfrm>
              <a:custGeom>
                <a:avLst/>
                <a:gdLst/>
                <a:ahLst/>
                <a:cxnLst>
                  <a:cxn ang="0">
                    <a:pos x="55" y="31"/>
                  </a:cxn>
                  <a:cxn ang="0">
                    <a:pos x="54" y="33"/>
                  </a:cxn>
                  <a:cxn ang="0">
                    <a:pos x="47" y="34"/>
                  </a:cxn>
                  <a:cxn ang="0">
                    <a:pos x="46" y="37"/>
                  </a:cxn>
                  <a:cxn ang="0">
                    <a:pos x="49" y="42"/>
                  </a:cxn>
                  <a:cxn ang="0">
                    <a:pos x="50" y="43"/>
                  </a:cxn>
                  <a:cxn ang="0">
                    <a:pos x="49" y="44"/>
                  </a:cxn>
                  <a:cxn ang="0">
                    <a:pos x="43" y="50"/>
                  </a:cxn>
                  <a:cxn ang="0">
                    <a:pos x="42" y="50"/>
                  </a:cxn>
                  <a:cxn ang="0">
                    <a:pos x="37" y="46"/>
                  </a:cxn>
                  <a:cxn ang="0">
                    <a:pos x="33" y="47"/>
                  </a:cxn>
                  <a:cxn ang="0">
                    <a:pos x="32" y="54"/>
                  </a:cxn>
                  <a:cxn ang="0">
                    <a:pos x="31" y="55"/>
                  </a:cxn>
                  <a:cxn ang="0">
                    <a:pos x="23" y="55"/>
                  </a:cxn>
                  <a:cxn ang="0">
                    <a:pos x="22" y="54"/>
                  </a:cxn>
                  <a:cxn ang="0">
                    <a:pos x="21" y="47"/>
                  </a:cxn>
                  <a:cxn ang="0">
                    <a:pos x="18" y="46"/>
                  </a:cxn>
                  <a:cxn ang="0">
                    <a:pos x="13" y="50"/>
                  </a:cxn>
                  <a:cxn ang="0">
                    <a:pos x="12" y="50"/>
                  </a:cxn>
                  <a:cxn ang="0">
                    <a:pos x="11" y="50"/>
                  </a:cxn>
                  <a:cxn ang="0">
                    <a:pos x="5" y="44"/>
                  </a:cxn>
                  <a:cxn ang="0">
                    <a:pos x="5" y="43"/>
                  </a:cxn>
                  <a:cxn ang="0">
                    <a:pos x="5" y="42"/>
                  </a:cxn>
                  <a:cxn ang="0">
                    <a:pos x="9" y="37"/>
                  </a:cxn>
                  <a:cxn ang="0">
                    <a:pos x="7" y="33"/>
                  </a:cxn>
                  <a:cxn ang="0">
                    <a:pos x="1" y="33"/>
                  </a:cxn>
                  <a:cxn ang="0">
                    <a:pos x="0" y="31"/>
                  </a:cxn>
                  <a:cxn ang="0">
                    <a:pos x="0" y="23"/>
                  </a:cxn>
                  <a:cxn ang="0">
                    <a:pos x="1" y="22"/>
                  </a:cxn>
                  <a:cxn ang="0">
                    <a:pos x="7" y="21"/>
                  </a:cxn>
                  <a:cxn ang="0">
                    <a:pos x="9" y="18"/>
                  </a:cxn>
                  <a:cxn ang="0">
                    <a:pos x="5" y="13"/>
                  </a:cxn>
                  <a:cxn ang="0">
                    <a:pos x="5" y="12"/>
                  </a:cxn>
                  <a:cxn ang="0">
                    <a:pos x="5" y="11"/>
                  </a:cxn>
                  <a:cxn ang="0">
                    <a:pos x="12" y="5"/>
                  </a:cxn>
                  <a:cxn ang="0">
                    <a:pos x="13" y="5"/>
                  </a:cxn>
                  <a:cxn ang="0">
                    <a:pos x="18" y="9"/>
                  </a:cxn>
                  <a:cxn ang="0">
                    <a:pos x="21" y="8"/>
                  </a:cxn>
                  <a:cxn ang="0">
                    <a:pos x="22" y="1"/>
                  </a:cxn>
                  <a:cxn ang="0">
                    <a:pos x="23" y="0"/>
                  </a:cxn>
                  <a:cxn ang="0">
                    <a:pos x="31" y="0"/>
                  </a:cxn>
                  <a:cxn ang="0">
                    <a:pos x="32" y="1"/>
                  </a:cxn>
                  <a:cxn ang="0">
                    <a:pos x="33" y="8"/>
                  </a:cxn>
                  <a:cxn ang="0">
                    <a:pos x="37" y="9"/>
                  </a:cxn>
                  <a:cxn ang="0">
                    <a:pos x="42" y="5"/>
                  </a:cxn>
                  <a:cxn ang="0">
                    <a:pos x="43" y="5"/>
                  </a:cxn>
                  <a:cxn ang="0">
                    <a:pos x="43" y="5"/>
                  </a:cxn>
                  <a:cxn ang="0">
                    <a:pos x="49" y="11"/>
                  </a:cxn>
                  <a:cxn ang="0">
                    <a:pos x="50" y="12"/>
                  </a:cxn>
                  <a:cxn ang="0">
                    <a:pos x="49" y="13"/>
                  </a:cxn>
                  <a:cxn ang="0">
                    <a:pos x="46" y="18"/>
                  </a:cxn>
                  <a:cxn ang="0">
                    <a:pos x="47" y="21"/>
                  </a:cxn>
                  <a:cxn ang="0">
                    <a:pos x="54" y="22"/>
                  </a:cxn>
                  <a:cxn ang="0">
                    <a:pos x="55" y="23"/>
                  </a:cxn>
                  <a:cxn ang="0">
                    <a:pos x="55" y="31"/>
                  </a:cxn>
                  <a:cxn ang="0">
                    <a:pos x="27" y="18"/>
                  </a:cxn>
                  <a:cxn ang="0">
                    <a:pos x="18" y="27"/>
                  </a:cxn>
                  <a:cxn ang="0">
                    <a:pos x="27" y="36"/>
                  </a:cxn>
                  <a:cxn ang="0">
                    <a:pos x="36" y="27"/>
                  </a:cxn>
                  <a:cxn ang="0">
                    <a:pos x="27" y="18"/>
                  </a:cxn>
                </a:cxnLst>
                <a:rect l="0" t="0" r="r" b="b"/>
                <a:pathLst>
                  <a:path w="55" h="55">
                    <a:moveTo>
                      <a:pt x="55" y="31"/>
                    </a:moveTo>
                    <a:cubicBezTo>
                      <a:pt x="55" y="32"/>
                      <a:pt x="54" y="33"/>
                      <a:pt x="54" y="33"/>
                    </a:cubicBezTo>
                    <a:cubicBezTo>
                      <a:pt x="47" y="34"/>
                      <a:pt x="47" y="34"/>
                      <a:pt x="47" y="34"/>
                    </a:cubicBezTo>
                    <a:cubicBezTo>
                      <a:pt x="47" y="35"/>
                      <a:pt x="46" y="36"/>
                      <a:pt x="46" y="37"/>
                    </a:cubicBezTo>
                    <a:cubicBezTo>
                      <a:pt x="47" y="39"/>
                      <a:pt x="48" y="40"/>
                      <a:pt x="49" y="42"/>
                    </a:cubicBezTo>
                    <a:cubicBezTo>
                      <a:pt x="50" y="42"/>
                      <a:pt x="50" y="42"/>
                      <a:pt x="50" y="43"/>
                    </a:cubicBezTo>
                    <a:cubicBezTo>
                      <a:pt x="50" y="43"/>
                      <a:pt x="50" y="43"/>
                      <a:pt x="49" y="44"/>
                    </a:cubicBezTo>
                    <a:cubicBezTo>
                      <a:pt x="49" y="45"/>
                      <a:pt x="44" y="50"/>
                      <a:pt x="43" y="50"/>
                    </a:cubicBezTo>
                    <a:cubicBezTo>
                      <a:pt x="42" y="50"/>
                      <a:pt x="42" y="50"/>
                      <a:pt x="42" y="50"/>
                    </a:cubicBezTo>
                    <a:cubicBezTo>
                      <a:pt x="37" y="46"/>
                      <a:pt x="37" y="46"/>
                      <a:pt x="37" y="46"/>
                    </a:cubicBezTo>
                    <a:cubicBezTo>
                      <a:pt x="36" y="46"/>
                      <a:pt x="35" y="47"/>
                      <a:pt x="33" y="47"/>
                    </a:cubicBezTo>
                    <a:cubicBezTo>
                      <a:pt x="33" y="49"/>
                      <a:pt x="33" y="52"/>
                      <a:pt x="32" y="54"/>
                    </a:cubicBezTo>
                    <a:cubicBezTo>
                      <a:pt x="32" y="54"/>
                      <a:pt x="32" y="55"/>
                      <a:pt x="31" y="55"/>
                    </a:cubicBezTo>
                    <a:cubicBezTo>
                      <a:pt x="23" y="55"/>
                      <a:pt x="23" y="55"/>
                      <a:pt x="23" y="55"/>
                    </a:cubicBezTo>
                    <a:cubicBezTo>
                      <a:pt x="23" y="55"/>
                      <a:pt x="22" y="54"/>
                      <a:pt x="22" y="54"/>
                    </a:cubicBezTo>
                    <a:cubicBezTo>
                      <a:pt x="21" y="47"/>
                      <a:pt x="21" y="47"/>
                      <a:pt x="21" y="47"/>
                    </a:cubicBezTo>
                    <a:cubicBezTo>
                      <a:pt x="20" y="47"/>
                      <a:pt x="19" y="46"/>
                      <a:pt x="18" y="46"/>
                    </a:cubicBezTo>
                    <a:cubicBezTo>
                      <a:pt x="13" y="50"/>
                      <a:pt x="13" y="50"/>
                      <a:pt x="13" y="50"/>
                    </a:cubicBezTo>
                    <a:cubicBezTo>
                      <a:pt x="12" y="50"/>
                      <a:pt x="12" y="50"/>
                      <a:pt x="12" y="50"/>
                    </a:cubicBezTo>
                    <a:cubicBezTo>
                      <a:pt x="11" y="50"/>
                      <a:pt x="11" y="50"/>
                      <a:pt x="11" y="50"/>
                    </a:cubicBezTo>
                    <a:cubicBezTo>
                      <a:pt x="9" y="48"/>
                      <a:pt x="7" y="46"/>
                      <a:pt x="5" y="44"/>
                    </a:cubicBezTo>
                    <a:cubicBezTo>
                      <a:pt x="5" y="43"/>
                      <a:pt x="5" y="43"/>
                      <a:pt x="5" y="43"/>
                    </a:cubicBezTo>
                    <a:cubicBezTo>
                      <a:pt x="5" y="42"/>
                      <a:pt x="5" y="42"/>
                      <a:pt x="5" y="42"/>
                    </a:cubicBezTo>
                    <a:cubicBezTo>
                      <a:pt x="6" y="40"/>
                      <a:pt x="8" y="39"/>
                      <a:pt x="9" y="37"/>
                    </a:cubicBezTo>
                    <a:cubicBezTo>
                      <a:pt x="8" y="36"/>
                      <a:pt x="8" y="35"/>
                      <a:pt x="7" y="33"/>
                    </a:cubicBezTo>
                    <a:cubicBezTo>
                      <a:pt x="1" y="33"/>
                      <a:pt x="1" y="33"/>
                      <a:pt x="1" y="33"/>
                    </a:cubicBezTo>
                    <a:cubicBezTo>
                      <a:pt x="0" y="32"/>
                      <a:pt x="0" y="32"/>
                      <a:pt x="0" y="31"/>
                    </a:cubicBezTo>
                    <a:cubicBezTo>
                      <a:pt x="0" y="23"/>
                      <a:pt x="0" y="23"/>
                      <a:pt x="0" y="23"/>
                    </a:cubicBezTo>
                    <a:cubicBezTo>
                      <a:pt x="0" y="23"/>
                      <a:pt x="0" y="22"/>
                      <a:pt x="1" y="22"/>
                    </a:cubicBezTo>
                    <a:cubicBezTo>
                      <a:pt x="7" y="21"/>
                      <a:pt x="7" y="21"/>
                      <a:pt x="7" y="21"/>
                    </a:cubicBezTo>
                    <a:cubicBezTo>
                      <a:pt x="8" y="20"/>
                      <a:pt x="8" y="19"/>
                      <a:pt x="9" y="18"/>
                    </a:cubicBezTo>
                    <a:cubicBezTo>
                      <a:pt x="8" y="16"/>
                      <a:pt x="6" y="14"/>
                      <a:pt x="5" y="13"/>
                    </a:cubicBezTo>
                    <a:cubicBezTo>
                      <a:pt x="5" y="13"/>
                      <a:pt x="5" y="12"/>
                      <a:pt x="5" y="12"/>
                    </a:cubicBezTo>
                    <a:cubicBezTo>
                      <a:pt x="5" y="12"/>
                      <a:pt x="5" y="11"/>
                      <a:pt x="5" y="11"/>
                    </a:cubicBezTo>
                    <a:cubicBezTo>
                      <a:pt x="6" y="10"/>
                      <a:pt x="11" y="5"/>
                      <a:pt x="12" y="5"/>
                    </a:cubicBezTo>
                    <a:cubicBezTo>
                      <a:pt x="12" y="5"/>
                      <a:pt x="12" y="5"/>
                      <a:pt x="13" y="5"/>
                    </a:cubicBezTo>
                    <a:cubicBezTo>
                      <a:pt x="18" y="9"/>
                      <a:pt x="18" y="9"/>
                      <a:pt x="18" y="9"/>
                    </a:cubicBezTo>
                    <a:cubicBezTo>
                      <a:pt x="19" y="8"/>
                      <a:pt x="20" y="8"/>
                      <a:pt x="21" y="8"/>
                    </a:cubicBezTo>
                    <a:cubicBezTo>
                      <a:pt x="21" y="5"/>
                      <a:pt x="21" y="3"/>
                      <a:pt x="22" y="1"/>
                    </a:cubicBezTo>
                    <a:cubicBezTo>
                      <a:pt x="22" y="0"/>
                      <a:pt x="23" y="0"/>
                      <a:pt x="23" y="0"/>
                    </a:cubicBezTo>
                    <a:cubicBezTo>
                      <a:pt x="31" y="0"/>
                      <a:pt x="31" y="0"/>
                      <a:pt x="31" y="0"/>
                    </a:cubicBezTo>
                    <a:cubicBezTo>
                      <a:pt x="32" y="0"/>
                      <a:pt x="32" y="0"/>
                      <a:pt x="32" y="1"/>
                    </a:cubicBezTo>
                    <a:cubicBezTo>
                      <a:pt x="33" y="8"/>
                      <a:pt x="33" y="8"/>
                      <a:pt x="33" y="8"/>
                    </a:cubicBezTo>
                    <a:cubicBezTo>
                      <a:pt x="35" y="8"/>
                      <a:pt x="36" y="8"/>
                      <a:pt x="37" y="9"/>
                    </a:cubicBezTo>
                    <a:cubicBezTo>
                      <a:pt x="42" y="5"/>
                      <a:pt x="42" y="5"/>
                      <a:pt x="42" y="5"/>
                    </a:cubicBezTo>
                    <a:cubicBezTo>
                      <a:pt x="42" y="5"/>
                      <a:pt x="42" y="5"/>
                      <a:pt x="43" y="5"/>
                    </a:cubicBezTo>
                    <a:cubicBezTo>
                      <a:pt x="43" y="5"/>
                      <a:pt x="43" y="5"/>
                      <a:pt x="43" y="5"/>
                    </a:cubicBezTo>
                    <a:cubicBezTo>
                      <a:pt x="45" y="7"/>
                      <a:pt x="48" y="9"/>
                      <a:pt x="49" y="11"/>
                    </a:cubicBezTo>
                    <a:cubicBezTo>
                      <a:pt x="50" y="11"/>
                      <a:pt x="50" y="12"/>
                      <a:pt x="50" y="12"/>
                    </a:cubicBezTo>
                    <a:cubicBezTo>
                      <a:pt x="50" y="12"/>
                      <a:pt x="49" y="13"/>
                      <a:pt x="49" y="13"/>
                    </a:cubicBezTo>
                    <a:cubicBezTo>
                      <a:pt x="48" y="14"/>
                      <a:pt x="47" y="16"/>
                      <a:pt x="46" y="18"/>
                    </a:cubicBezTo>
                    <a:cubicBezTo>
                      <a:pt x="46" y="19"/>
                      <a:pt x="47" y="20"/>
                      <a:pt x="47" y="21"/>
                    </a:cubicBezTo>
                    <a:cubicBezTo>
                      <a:pt x="54" y="22"/>
                      <a:pt x="54" y="22"/>
                      <a:pt x="54" y="22"/>
                    </a:cubicBezTo>
                    <a:cubicBezTo>
                      <a:pt x="54" y="22"/>
                      <a:pt x="55" y="23"/>
                      <a:pt x="55" y="23"/>
                    </a:cubicBezTo>
                    <a:lnTo>
                      <a:pt x="55" y="31"/>
                    </a:lnTo>
                    <a:close/>
                    <a:moveTo>
                      <a:pt x="27" y="18"/>
                    </a:moveTo>
                    <a:cubicBezTo>
                      <a:pt x="22" y="18"/>
                      <a:pt x="18" y="22"/>
                      <a:pt x="18" y="27"/>
                    </a:cubicBezTo>
                    <a:cubicBezTo>
                      <a:pt x="18" y="32"/>
                      <a:pt x="22" y="36"/>
                      <a:pt x="27" y="36"/>
                    </a:cubicBezTo>
                    <a:cubicBezTo>
                      <a:pt x="32" y="36"/>
                      <a:pt x="36" y="32"/>
                      <a:pt x="36" y="27"/>
                    </a:cubicBezTo>
                    <a:cubicBezTo>
                      <a:pt x="36" y="22"/>
                      <a:pt x="32" y="18"/>
                      <a:pt x="27" y="18"/>
                    </a:cubicBezTo>
                    <a:close/>
                  </a:path>
                </a:pathLst>
              </a:custGeom>
              <a:solidFill>
                <a:schemeClr val="bg1"/>
              </a:solidFill>
              <a:ln w="9525">
                <a:noFill/>
                <a:round/>
              </a:ln>
            </p:spPr>
            <p:txBody>
              <a:bodyPr vert="horz" wrap="square" lIns="128547" tIns="64273" rIns="128547" bIns="64273" numCol="1" anchor="t" anchorCtr="0" compatLnSpc="1"/>
              <a:lstStyle/>
              <a:p>
                <a:pPr defTabSz="865505" fontAlgn="base">
                  <a:spcBef>
                    <a:spcPct val="0"/>
                  </a:spcBef>
                  <a:spcAft>
                    <a:spcPct val="0"/>
                  </a:spcAft>
                </a:pPr>
                <a:endParaRPr lang="en-US" sz="3600">
                  <a:solidFill>
                    <a:srgbClr val="393939"/>
                  </a:solidFill>
                  <a:latin typeface="微软雅黑" panose="020B0503020204020204" pitchFamily="34" charset="-122"/>
                  <a:ea typeface="微软雅黑" panose="020B0503020204020204" pitchFamily="34" charset="-122"/>
                </a:endParaRPr>
              </a:p>
            </p:txBody>
          </p:sp>
        </p:grpSp>
        <p:grpSp>
          <p:nvGrpSpPr>
            <p:cNvPr id="138" name="组合 137"/>
            <p:cNvGrpSpPr/>
            <p:nvPr/>
          </p:nvGrpSpPr>
          <p:grpSpPr>
            <a:xfrm>
              <a:off x="6914913" y="2384225"/>
              <a:ext cx="3029677" cy="662990"/>
              <a:chOff x="653264" y="4467889"/>
              <a:chExt cx="2872739" cy="628647"/>
            </a:xfrm>
          </p:grpSpPr>
          <p:sp>
            <p:nvSpPr>
              <p:cNvPr id="139" name="TextBox 105"/>
              <p:cNvSpPr txBox="1"/>
              <p:nvPr/>
            </p:nvSpPr>
            <p:spPr>
              <a:xfrm>
                <a:off x="653264" y="4467889"/>
                <a:ext cx="2872739" cy="246221"/>
              </a:xfrm>
              <a:prstGeom prst="rect">
                <a:avLst/>
              </a:prstGeom>
              <a:noFill/>
            </p:spPr>
            <p:txBody>
              <a:bodyPr wrap="none" lIns="0" tIns="0" rIns="0" bIns="0" rtlCol="0" anchor="t">
                <a:spAutoFit/>
              </a:bodyPr>
              <a:lstStyle/>
              <a:p>
                <a:pPr algn="ctr" defTabSz="865505" fontAlgn="base">
                  <a:spcBef>
                    <a:spcPct val="0"/>
                  </a:spcBef>
                  <a:spcAft>
                    <a:spcPct val="0"/>
                  </a:spcAft>
                </a:pPr>
                <a:r>
                  <a:rPr lang="zh-CN" altLang="en-US" sz="1600" b="1" dirty="0" smtClean="0">
                    <a:solidFill>
                      <a:srgbClr val="59A9CE"/>
                    </a:solidFill>
                    <a:latin typeface="微软雅黑" panose="020B0503020204020204" pitchFamily="34" charset="-122"/>
                    <a:ea typeface="微软雅黑" panose="020B0503020204020204" pitchFamily="34" charset="-122"/>
                  </a:rPr>
                  <a:t>后台，数据库，文档等全部结束</a:t>
                </a:r>
                <a:endParaRPr lang="en-US" sz="1600" b="1" dirty="0">
                  <a:solidFill>
                    <a:srgbClr val="59A9CE"/>
                  </a:solidFill>
                  <a:latin typeface="微软雅黑" panose="020B0503020204020204" pitchFamily="34" charset="-122"/>
                  <a:ea typeface="微软雅黑" panose="020B0503020204020204" pitchFamily="34" charset="-122"/>
                </a:endParaRPr>
              </a:p>
            </p:txBody>
          </p:sp>
          <p:grpSp>
            <p:nvGrpSpPr>
              <p:cNvPr id="140" name="组合 139"/>
              <p:cNvGrpSpPr/>
              <p:nvPr/>
            </p:nvGrpSpPr>
            <p:grpSpPr>
              <a:xfrm>
                <a:off x="1258620" y="4757982"/>
                <a:ext cx="1806931" cy="338554"/>
                <a:chOff x="2752461" y="1753255"/>
                <a:chExt cx="1806931" cy="338554"/>
              </a:xfrm>
            </p:grpSpPr>
            <p:sp>
              <p:nvSpPr>
                <p:cNvPr id="141" name="矩形 140"/>
                <p:cNvSpPr/>
                <p:nvPr/>
              </p:nvSpPr>
              <p:spPr>
                <a:xfrm>
                  <a:off x="2752461" y="1802248"/>
                  <a:ext cx="1806931" cy="261610"/>
                </a:xfrm>
                <a:prstGeom prst="rect">
                  <a:avLst/>
                </a:prstGeom>
              </p:spPr>
              <p:txBody>
                <a:bodyPr wrap="square">
                  <a:spAutoFit/>
                </a:bodyPr>
                <a:lstStyle/>
                <a:p>
                  <a:pPr algn="ctr" defTabSz="865505" fontAlgn="base">
                    <a:spcBef>
                      <a:spcPct val="0"/>
                    </a:spcBef>
                    <a:spcAft>
                      <a:spcPct val="0"/>
                    </a:spcAft>
                  </a:pPr>
                  <a:endParaRPr lang="zh-CN" altLang="en-US" sz="1100" dirty="0">
                    <a:solidFill>
                      <a:srgbClr val="242424">
                        <a:lumMod val="75000"/>
                        <a:lumOff val="25000"/>
                      </a:srgbClr>
                    </a:solidFill>
                    <a:latin typeface="微软雅黑" panose="020B0503020204020204" pitchFamily="34" charset="-122"/>
                    <a:ea typeface="微软雅黑" panose="020B0503020204020204" pitchFamily="34" charset="-122"/>
                  </a:endParaRPr>
                </a:p>
              </p:txBody>
            </p:sp>
            <p:sp>
              <p:nvSpPr>
                <p:cNvPr id="142" name="矩形 141"/>
                <p:cNvSpPr/>
                <p:nvPr/>
              </p:nvSpPr>
              <p:spPr>
                <a:xfrm>
                  <a:off x="2949051" y="1753255"/>
                  <a:ext cx="184741" cy="338554"/>
                </a:xfrm>
                <a:prstGeom prst="rect">
                  <a:avLst/>
                </a:prstGeom>
              </p:spPr>
              <p:txBody>
                <a:bodyPr wrap="none">
                  <a:spAutoFit/>
                </a:bodyPr>
                <a:lstStyle/>
                <a:p>
                  <a:pPr defTabSz="865505" fontAlgn="base">
                    <a:spcBef>
                      <a:spcPct val="0"/>
                    </a:spcBef>
                    <a:spcAft>
                      <a:spcPct val="0"/>
                    </a:spcAft>
                  </a:pPr>
                  <a:endParaRPr lang="zh-CN" altLang="en-US" sz="1600" b="1" dirty="0">
                    <a:solidFill>
                      <a:srgbClr val="393939">
                        <a:lumMod val="60000"/>
                        <a:lumOff val="40000"/>
                      </a:srgbClr>
                    </a:solidFill>
                    <a:latin typeface="微软雅黑" panose="020B0503020204020204" pitchFamily="34" charset="-122"/>
                    <a:ea typeface="微软雅黑" panose="020B0503020204020204" pitchFamily="34" charset="-122"/>
                  </a:endParaRPr>
                </a:p>
              </p:txBody>
            </p:sp>
          </p:grpSp>
        </p:grpSp>
      </p:grpSp>
      <p:grpSp>
        <p:nvGrpSpPr>
          <p:cNvPr id="4" name="组合 3"/>
          <p:cNvGrpSpPr/>
          <p:nvPr/>
        </p:nvGrpSpPr>
        <p:grpSpPr>
          <a:xfrm>
            <a:off x="3679572" y="2129076"/>
            <a:ext cx="2257028" cy="3274626"/>
            <a:chOff x="3081357" y="2511855"/>
            <a:chExt cx="2380459" cy="3453518"/>
          </a:xfrm>
        </p:grpSpPr>
        <p:grpSp>
          <p:nvGrpSpPr>
            <p:cNvPr id="5" name="Group 36"/>
            <p:cNvGrpSpPr/>
            <p:nvPr/>
          </p:nvGrpSpPr>
          <p:grpSpPr>
            <a:xfrm>
              <a:off x="3180424" y="3903865"/>
              <a:ext cx="2268221" cy="485906"/>
              <a:chOff x="769938" y="2456536"/>
              <a:chExt cx="1613466" cy="345642"/>
            </a:xfrm>
          </p:grpSpPr>
          <p:sp>
            <p:nvSpPr>
              <p:cNvPr id="38" name="Notched Right Arrow 37"/>
              <p:cNvSpPr/>
              <p:nvPr/>
            </p:nvSpPr>
            <p:spPr>
              <a:xfrm>
                <a:off x="769938" y="2456536"/>
                <a:ext cx="1613466" cy="345642"/>
              </a:xfrm>
              <a:prstGeom prst="notchedRightArrow">
                <a:avLst>
                  <a:gd name="adj1" fmla="val 100000"/>
                  <a:gd name="adj2" fmla="val 91021"/>
                </a:avLst>
              </a:prstGeom>
              <a:solidFill>
                <a:srgbClr val="2F5B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5505" fontAlgn="base">
                  <a:spcBef>
                    <a:spcPct val="0"/>
                  </a:spcBef>
                  <a:spcAft>
                    <a:spcPct val="0"/>
                  </a:spcAft>
                </a:pPr>
                <a:endParaRPr lang="en-US" sz="3600" dirty="0">
                  <a:solidFill>
                    <a:srgbClr val="FFFFFF"/>
                  </a:solidFill>
                  <a:latin typeface="微软雅黑" panose="020B0503020204020204" pitchFamily="34" charset="-122"/>
                  <a:ea typeface="微软雅黑" panose="020B0503020204020204" pitchFamily="34" charset="-122"/>
                </a:endParaRPr>
              </a:p>
            </p:txBody>
          </p:sp>
          <p:sp>
            <p:nvSpPr>
              <p:cNvPr id="40" name="Oval 39"/>
              <p:cNvSpPr>
                <a:spLocks noChangeAspect="1"/>
              </p:cNvSpPr>
              <p:nvPr/>
            </p:nvSpPr>
            <p:spPr>
              <a:xfrm>
                <a:off x="1482001" y="2534688"/>
                <a:ext cx="189341" cy="189339"/>
              </a:xfrm>
              <a:prstGeom prst="ellipse">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5505" fontAlgn="base">
                  <a:spcBef>
                    <a:spcPct val="0"/>
                  </a:spcBef>
                  <a:spcAft>
                    <a:spcPct val="0"/>
                  </a:spcAft>
                </a:pPr>
                <a:endParaRPr lang="en-US" sz="3600" b="1" dirty="0">
                  <a:solidFill>
                    <a:srgbClr val="2A2A2A">
                      <a:lumMod val="75000"/>
                    </a:srgbClr>
                  </a:solidFill>
                  <a:latin typeface="微软雅黑" panose="020B0503020204020204" pitchFamily="34" charset="-122"/>
                  <a:ea typeface="微软雅黑" panose="020B0503020204020204" pitchFamily="34" charset="-122"/>
                </a:endParaRPr>
              </a:p>
            </p:txBody>
          </p:sp>
        </p:grpSp>
        <p:sp>
          <p:nvSpPr>
            <p:cNvPr id="70" name="TextBox 69"/>
            <p:cNvSpPr txBox="1"/>
            <p:nvPr/>
          </p:nvSpPr>
          <p:spPr>
            <a:xfrm>
              <a:off x="3590017" y="3492776"/>
              <a:ext cx="1393109" cy="340819"/>
            </a:xfrm>
            <a:prstGeom prst="rect">
              <a:avLst/>
            </a:prstGeom>
            <a:noFill/>
          </p:spPr>
          <p:txBody>
            <a:bodyPr wrap="none" lIns="0" tIns="0" rIns="0" bIns="0" rtlCol="0" anchor="ctr">
              <a:spAutoFit/>
            </a:bodyPr>
            <a:lstStyle/>
            <a:p>
              <a:pPr algn="ctr" defTabSz="1216025" fontAlgn="base">
                <a:spcBef>
                  <a:spcPct val="20000"/>
                </a:spcBef>
                <a:spcAft>
                  <a:spcPct val="0"/>
                </a:spcAft>
                <a:defRPr/>
              </a:pPr>
              <a:r>
                <a:rPr lang="en-US" altLang="zh-CN" sz="2100" b="1" dirty="0" smtClean="0">
                  <a:solidFill>
                    <a:srgbClr val="59A9CE"/>
                  </a:solidFill>
                  <a:latin typeface="微软雅黑" panose="020B0503020204020204" pitchFamily="34" charset="-122"/>
                  <a:ea typeface="微软雅黑" panose="020B0503020204020204" pitchFamily="34" charset="-122"/>
                </a:rPr>
                <a:t>2017.4.20</a:t>
              </a:r>
              <a:endParaRPr lang="en-US" sz="2100" dirty="0">
                <a:solidFill>
                  <a:srgbClr val="59A9CE"/>
                </a:solidFill>
                <a:latin typeface="微软雅黑" panose="020B0503020204020204" pitchFamily="34" charset="-122"/>
                <a:ea typeface="微软雅黑" panose="020B0503020204020204" pitchFamily="34" charset="-122"/>
              </a:endParaRPr>
            </a:p>
          </p:txBody>
        </p:sp>
        <p:cxnSp>
          <p:nvCxnSpPr>
            <p:cNvPr id="96" name="Straight Connector 95"/>
            <p:cNvCxnSpPr>
              <a:stCxn id="98" idx="7"/>
            </p:cNvCxnSpPr>
            <p:nvPr/>
          </p:nvCxnSpPr>
          <p:spPr>
            <a:xfrm flipV="1">
              <a:off x="4312491" y="4152495"/>
              <a:ext cx="0" cy="864427"/>
            </a:xfrm>
            <a:prstGeom prst="line">
              <a:avLst/>
            </a:prstGeom>
            <a:ln w="1905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grpSp>
          <p:nvGrpSpPr>
            <p:cNvPr id="73" name="Group 72"/>
            <p:cNvGrpSpPr/>
            <p:nvPr/>
          </p:nvGrpSpPr>
          <p:grpSpPr>
            <a:xfrm>
              <a:off x="3919631" y="5179652"/>
              <a:ext cx="785721" cy="785721"/>
              <a:chOff x="2786729" y="3449350"/>
              <a:chExt cx="558911" cy="558911"/>
            </a:xfrm>
          </p:grpSpPr>
          <p:sp>
            <p:nvSpPr>
              <p:cNvPr id="98" name="Teardrop 97"/>
              <p:cNvSpPr/>
              <p:nvPr/>
            </p:nvSpPr>
            <p:spPr>
              <a:xfrm rot="18900000">
                <a:off x="2786729" y="3449350"/>
                <a:ext cx="558911" cy="558911"/>
              </a:xfrm>
              <a:prstGeom prst="teardrop">
                <a:avLst/>
              </a:prstGeom>
              <a:solidFill>
                <a:srgbClr val="2F5B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5505" fontAlgn="base">
                  <a:spcBef>
                    <a:spcPct val="0"/>
                  </a:spcBef>
                  <a:spcAft>
                    <a:spcPct val="0"/>
                  </a:spcAft>
                </a:pPr>
                <a:endParaRPr lang="en-US" sz="3600" dirty="0">
                  <a:solidFill>
                    <a:srgbClr val="FFFFFF"/>
                  </a:solidFill>
                  <a:latin typeface="微软雅黑" panose="020B0503020204020204" pitchFamily="34" charset="-122"/>
                  <a:ea typeface="微软雅黑" panose="020B0503020204020204" pitchFamily="34" charset="-122"/>
                </a:endParaRPr>
              </a:p>
            </p:txBody>
          </p:sp>
          <p:sp>
            <p:nvSpPr>
              <p:cNvPr id="68" name="Freeform 105"/>
              <p:cNvSpPr>
                <a:spLocks noEditPoints="1"/>
              </p:cNvSpPr>
              <p:nvPr/>
            </p:nvSpPr>
            <p:spPr bwMode="auto">
              <a:xfrm>
                <a:off x="2965282" y="3615692"/>
                <a:ext cx="224150" cy="220902"/>
              </a:xfrm>
              <a:custGeom>
                <a:avLst/>
                <a:gdLst/>
                <a:ahLst/>
                <a:cxnLst>
                  <a:cxn ang="0">
                    <a:pos x="59" y="63"/>
                  </a:cxn>
                  <a:cxn ang="0">
                    <a:pos x="55" y="61"/>
                  </a:cxn>
                  <a:cxn ang="0">
                    <a:pos x="42" y="48"/>
                  </a:cxn>
                  <a:cxn ang="0">
                    <a:pos x="27" y="53"/>
                  </a:cxn>
                  <a:cxn ang="0">
                    <a:pos x="0" y="26"/>
                  </a:cxn>
                  <a:cxn ang="0">
                    <a:pos x="27" y="0"/>
                  </a:cxn>
                  <a:cxn ang="0">
                    <a:pos x="54" y="26"/>
                  </a:cxn>
                  <a:cxn ang="0">
                    <a:pos x="49" y="41"/>
                  </a:cxn>
                  <a:cxn ang="0">
                    <a:pos x="62" y="54"/>
                  </a:cxn>
                  <a:cxn ang="0">
                    <a:pos x="64" y="58"/>
                  </a:cxn>
                  <a:cxn ang="0">
                    <a:pos x="59" y="63"/>
                  </a:cxn>
                  <a:cxn ang="0">
                    <a:pos x="27" y="9"/>
                  </a:cxn>
                  <a:cxn ang="0">
                    <a:pos x="10" y="26"/>
                  </a:cxn>
                  <a:cxn ang="0">
                    <a:pos x="27" y="43"/>
                  </a:cxn>
                  <a:cxn ang="0">
                    <a:pos x="44" y="26"/>
                  </a:cxn>
                  <a:cxn ang="0">
                    <a:pos x="27" y="9"/>
                  </a:cxn>
                </a:cxnLst>
                <a:rect l="0" t="0" r="r" b="b"/>
                <a:pathLst>
                  <a:path w="64" h="63">
                    <a:moveTo>
                      <a:pt x="59" y="63"/>
                    </a:moveTo>
                    <a:cubicBezTo>
                      <a:pt x="57" y="63"/>
                      <a:pt x="56" y="62"/>
                      <a:pt x="55" y="61"/>
                    </a:cubicBezTo>
                    <a:cubicBezTo>
                      <a:pt x="42" y="48"/>
                      <a:pt x="42" y="48"/>
                      <a:pt x="42" y="48"/>
                    </a:cubicBezTo>
                    <a:cubicBezTo>
                      <a:pt x="38" y="51"/>
                      <a:pt x="33" y="53"/>
                      <a:pt x="27" y="53"/>
                    </a:cubicBezTo>
                    <a:cubicBezTo>
                      <a:pt x="12" y="53"/>
                      <a:pt x="0" y="41"/>
                      <a:pt x="0" y="26"/>
                    </a:cubicBezTo>
                    <a:cubicBezTo>
                      <a:pt x="0" y="12"/>
                      <a:pt x="12" y="0"/>
                      <a:pt x="27" y="0"/>
                    </a:cubicBezTo>
                    <a:cubicBezTo>
                      <a:pt x="42" y="0"/>
                      <a:pt x="54" y="12"/>
                      <a:pt x="54" y="26"/>
                    </a:cubicBezTo>
                    <a:cubicBezTo>
                      <a:pt x="54" y="32"/>
                      <a:pt x="52" y="37"/>
                      <a:pt x="49" y="41"/>
                    </a:cubicBezTo>
                    <a:cubicBezTo>
                      <a:pt x="62" y="54"/>
                      <a:pt x="62" y="54"/>
                      <a:pt x="62" y="54"/>
                    </a:cubicBezTo>
                    <a:cubicBezTo>
                      <a:pt x="63" y="55"/>
                      <a:pt x="64" y="57"/>
                      <a:pt x="64" y="58"/>
                    </a:cubicBezTo>
                    <a:cubicBezTo>
                      <a:pt x="64" y="61"/>
                      <a:pt x="61" y="63"/>
                      <a:pt x="59" y="63"/>
                    </a:cubicBezTo>
                    <a:close/>
                    <a:moveTo>
                      <a:pt x="27" y="9"/>
                    </a:moveTo>
                    <a:cubicBezTo>
                      <a:pt x="18" y="9"/>
                      <a:pt x="10" y="17"/>
                      <a:pt x="10" y="26"/>
                    </a:cubicBezTo>
                    <a:cubicBezTo>
                      <a:pt x="10" y="36"/>
                      <a:pt x="18" y="43"/>
                      <a:pt x="27" y="43"/>
                    </a:cubicBezTo>
                    <a:cubicBezTo>
                      <a:pt x="37" y="43"/>
                      <a:pt x="44" y="36"/>
                      <a:pt x="44" y="26"/>
                    </a:cubicBezTo>
                    <a:cubicBezTo>
                      <a:pt x="44" y="17"/>
                      <a:pt x="37" y="9"/>
                      <a:pt x="27" y="9"/>
                    </a:cubicBezTo>
                    <a:close/>
                  </a:path>
                </a:pathLst>
              </a:custGeom>
              <a:solidFill>
                <a:schemeClr val="bg1"/>
              </a:solidFill>
              <a:ln w="9525">
                <a:noFill/>
                <a:round/>
              </a:ln>
            </p:spPr>
            <p:txBody>
              <a:bodyPr vert="horz" wrap="square" lIns="128547" tIns="64273" rIns="128547" bIns="64273" numCol="1" anchor="t" anchorCtr="0" compatLnSpc="1"/>
              <a:lstStyle/>
              <a:p>
                <a:pPr defTabSz="865505" fontAlgn="base">
                  <a:spcBef>
                    <a:spcPct val="0"/>
                  </a:spcBef>
                  <a:spcAft>
                    <a:spcPct val="0"/>
                  </a:spcAft>
                </a:pPr>
                <a:endParaRPr lang="en-US" sz="3600" dirty="0">
                  <a:solidFill>
                    <a:srgbClr val="F89748">
                      <a:lumMod val="50000"/>
                    </a:srgbClr>
                  </a:solidFill>
                  <a:latin typeface="微软雅黑" panose="020B0503020204020204" pitchFamily="34" charset="-122"/>
                  <a:ea typeface="微软雅黑" panose="020B0503020204020204" pitchFamily="34" charset="-122"/>
                </a:endParaRPr>
              </a:p>
            </p:txBody>
          </p:sp>
        </p:grpSp>
        <p:grpSp>
          <p:nvGrpSpPr>
            <p:cNvPr id="143" name="组合 142"/>
            <p:cNvGrpSpPr/>
            <p:nvPr/>
          </p:nvGrpSpPr>
          <p:grpSpPr>
            <a:xfrm>
              <a:off x="3081357" y="2511855"/>
              <a:ext cx="2380459" cy="483589"/>
              <a:chOff x="945202" y="4640709"/>
              <a:chExt cx="2257151" cy="458540"/>
            </a:xfrm>
          </p:grpSpPr>
          <p:sp>
            <p:nvSpPr>
              <p:cNvPr id="144" name="TextBox 105"/>
              <p:cNvSpPr txBox="1"/>
              <p:nvPr/>
            </p:nvSpPr>
            <p:spPr>
              <a:xfrm>
                <a:off x="945202" y="4853027"/>
                <a:ext cx="2257151" cy="246222"/>
              </a:xfrm>
              <a:prstGeom prst="rect">
                <a:avLst/>
              </a:prstGeom>
              <a:noFill/>
            </p:spPr>
            <p:txBody>
              <a:bodyPr wrap="none" lIns="0" tIns="0" rIns="0" bIns="0" rtlCol="0" anchor="t">
                <a:spAutoFit/>
              </a:bodyPr>
              <a:lstStyle/>
              <a:p>
                <a:pPr algn="ctr" defTabSz="865505" fontAlgn="base">
                  <a:spcBef>
                    <a:spcPct val="0"/>
                  </a:spcBef>
                  <a:spcAft>
                    <a:spcPct val="0"/>
                  </a:spcAft>
                </a:pPr>
                <a:r>
                  <a:rPr lang="zh-CN" altLang="en-US" sz="1600" b="1" dirty="0" smtClean="0">
                    <a:solidFill>
                      <a:srgbClr val="59A9CE"/>
                    </a:solidFill>
                    <a:latin typeface="微软雅黑" panose="020B0503020204020204" pitchFamily="34" charset="-122"/>
                    <a:ea typeface="微软雅黑" panose="020B0503020204020204" pitchFamily="34" charset="-122"/>
                  </a:rPr>
                  <a:t>软件杯进入第一阶段开发</a:t>
                </a:r>
                <a:endParaRPr lang="en-US" sz="1600" b="1" dirty="0">
                  <a:solidFill>
                    <a:srgbClr val="59A9CE"/>
                  </a:solidFill>
                  <a:latin typeface="微软雅黑" panose="020B0503020204020204" pitchFamily="34" charset="-122"/>
                  <a:ea typeface="微软雅黑" panose="020B0503020204020204" pitchFamily="34" charset="-122"/>
                </a:endParaRPr>
              </a:p>
            </p:txBody>
          </p:sp>
          <p:grpSp>
            <p:nvGrpSpPr>
              <p:cNvPr id="145" name="组合 144"/>
              <p:cNvGrpSpPr/>
              <p:nvPr/>
            </p:nvGrpSpPr>
            <p:grpSpPr>
              <a:xfrm>
                <a:off x="1361076" y="4640709"/>
                <a:ext cx="1806931" cy="455827"/>
                <a:chOff x="2854917" y="1635982"/>
                <a:chExt cx="1806931" cy="455827"/>
              </a:xfrm>
            </p:grpSpPr>
            <p:sp>
              <p:nvSpPr>
                <p:cNvPr id="146" name="矩形 145"/>
                <p:cNvSpPr/>
                <p:nvPr/>
              </p:nvSpPr>
              <p:spPr>
                <a:xfrm>
                  <a:off x="2854917" y="1635982"/>
                  <a:ext cx="1806931" cy="261610"/>
                </a:xfrm>
                <a:prstGeom prst="rect">
                  <a:avLst/>
                </a:prstGeom>
              </p:spPr>
              <p:txBody>
                <a:bodyPr wrap="square">
                  <a:spAutoFit/>
                </a:bodyPr>
                <a:lstStyle/>
                <a:p>
                  <a:pPr algn="ctr" defTabSz="865505" fontAlgn="base">
                    <a:spcBef>
                      <a:spcPct val="0"/>
                    </a:spcBef>
                    <a:spcAft>
                      <a:spcPct val="0"/>
                    </a:spcAft>
                  </a:pPr>
                  <a:endParaRPr lang="zh-CN" altLang="en-US" sz="1100" dirty="0">
                    <a:solidFill>
                      <a:srgbClr val="242424">
                        <a:lumMod val="75000"/>
                        <a:lumOff val="25000"/>
                      </a:srgbClr>
                    </a:solidFill>
                    <a:latin typeface="微软雅黑" panose="020B0503020204020204" pitchFamily="34" charset="-122"/>
                    <a:ea typeface="微软雅黑" panose="020B0503020204020204" pitchFamily="34" charset="-122"/>
                  </a:endParaRPr>
                </a:p>
              </p:txBody>
            </p:sp>
            <p:sp>
              <p:nvSpPr>
                <p:cNvPr id="147" name="矩形 146"/>
                <p:cNvSpPr/>
                <p:nvPr/>
              </p:nvSpPr>
              <p:spPr>
                <a:xfrm>
                  <a:off x="2949051" y="1753255"/>
                  <a:ext cx="184741" cy="338554"/>
                </a:xfrm>
                <a:prstGeom prst="rect">
                  <a:avLst/>
                </a:prstGeom>
              </p:spPr>
              <p:txBody>
                <a:bodyPr wrap="none">
                  <a:spAutoFit/>
                </a:bodyPr>
                <a:lstStyle/>
                <a:p>
                  <a:pPr defTabSz="865505" fontAlgn="base">
                    <a:spcBef>
                      <a:spcPct val="0"/>
                    </a:spcBef>
                    <a:spcAft>
                      <a:spcPct val="0"/>
                    </a:spcAft>
                  </a:pPr>
                  <a:endParaRPr lang="zh-CN" altLang="en-US" sz="1600" b="1" dirty="0">
                    <a:solidFill>
                      <a:srgbClr val="393939">
                        <a:lumMod val="60000"/>
                        <a:lumOff val="40000"/>
                      </a:srgbClr>
                    </a:solidFill>
                    <a:latin typeface="微软雅黑" panose="020B0503020204020204" pitchFamily="34" charset="-122"/>
                    <a:ea typeface="微软雅黑" panose="020B0503020204020204" pitchFamily="34" charset="-122"/>
                  </a:endParaRPr>
                </a:p>
              </p:txBody>
            </p:sp>
          </p:grpSp>
        </p:grpSp>
      </p:grpSp>
    </p:spTree>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1000" fill="hold"/>
                                        <p:tgtEl>
                                          <p:spTgt spid="11"/>
                                        </p:tgtEl>
                                        <p:attrNameLst>
                                          <p:attrName>ppt_x</p:attrName>
                                        </p:attrNameLst>
                                      </p:cBhvr>
                                      <p:tavLst>
                                        <p:tav tm="0">
                                          <p:val>
                                            <p:strVal val="0-#ppt_w/2"/>
                                          </p:val>
                                        </p:tav>
                                        <p:tav tm="100000">
                                          <p:val>
                                            <p:strVal val="#ppt_x"/>
                                          </p:val>
                                        </p:tav>
                                      </p:tavLst>
                                    </p:anim>
                                    <p:anim calcmode="lin" valueType="num">
                                      <p:cBhvr additive="base">
                                        <p:cTn id="8" dur="1000" fill="hold"/>
                                        <p:tgtEl>
                                          <p:spTgt spid="11"/>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 presetClass="entr" presetSubtype="8" fill="hold"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1000" fill="hold"/>
                                        <p:tgtEl>
                                          <p:spTgt spid="10"/>
                                        </p:tgtEl>
                                        <p:attrNameLst>
                                          <p:attrName>ppt_x</p:attrName>
                                        </p:attrNameLst>
                                      </p:cBhvr>
                                      <p:tavLst>
                                        <p:tav tm="0">
                                          <p:val>
                                            <p:strVal val="0-#ppt_w/2"/>
                                          </p:val>
                                        </p:tav>
                                        <p:tav tm="100000">
                                          <p:val>
                                            <p:strVal val="#ppt_x"/>
                                          </p:val>
                                        </p:tav>
                                      </p:tavLst>
                                    </p:anim>
                                    <p:anim calcmode="lin" valueType="num">
                                      <p:cBhvr additive="base">
                                        <p:cTn id="13" dur="100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2000"/>
                            </p:stCondLst>
                            <p:childTnLst>
                              <p:par>
                                <p:cTn id="15" presetID="2" presetClass="entr" presetSubtype="8" fill="hold" nodeType="after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1000" fill="hold"/>
                                        <p:tgtEl>
                                          <p:spTgt spid="4"/>
                                        </p:tgtEl>
                                        <p:attrNameLst>
                                          <p:attrName>ppt_x</p:attrName>
                                        </p:attrNameLst>
                                      </p:cBhvr>
                                      <p:tavLst>
                                        <p:tav tm="0">
                                          <p:val>
                                            <p:strVal val="0-#ppt_w/2"/>
                                          </p:val>
                                        </p:tav>
                                        <p:tav tm="100000">
                                          <p:val>
                                            <p:strVal val="#ppt_x"/>
                                          </p:val>
                                        </p:tav>
                                      </p:tavLst>
                                    </p:anim>
                                    <p:anim calcmode="lin" valueType="num">
                                      <p:cBhvr additive="base">
                                        <p:cTn id="18" dur="1000" fill="hold"/>
                                        <p:tgtEl>
                                          <p:spTgt spid="4"/>
                                        </p:tgtEl>
                                        <p:attrNameLst>
                                          <p:attrName>ppt_y</p:attrName>
                                        </p:attrNameLst>
                                      </p:cBhvr>
                                      <p:tavLst>
                                        <p:tav tm="0">
                                          <p:val>
                                            <p:strVal val="#ppt_y"/>
                                          </p:val>
                                        </p:tav>
                                        <p:tav tm="100000">
                                          <p:val>
                                            <p:strVal val="#ppt_y"/>
                                          </p:val>
                                        </p:tav>
                                      </p:tavLst>
                                    </p:anim>
                                  </p:childTnLst>
                                </p:cTn>
                              </p:par>
                            </p:childTnLst>
                          </p:cTn>
                        </p:par>
                        <p:par>
                          <p:cTn id="19" fill="hold">
                            <p:stCondLst>
                              <p:cond delay="3000"/>
                            </p:stCondLst>
                            <p:childTnLst>
                              <p:par>
                                <p:cTn id="20" presetID="2" presetClass="entr" presetSubtype="8" fill="hold" nodeType="afterEffect">
                                  <p:stCondLst>
                                    <p:cond delay="0"/>
                                  </p:stCondLst>
                                  <p:childTnLst>
                                    <p:set>
                                      <p:cBhvr>
                                        <p:cTn id="21" dur="1" fill="hold">
                                          <p:stCondLst>
                                            <p:cond delay="0"/>
                                          </p:stCondLst>
                                        </p:cTn>
                                        <p:tgtEl>
                                          <p:spTgt spid="2"/>
                                        </p:tgtEl>
                                        <p:attrNameLst>
                                          <p:attrName>style.visibility</p:attrName>
                                        </p:attrNameLst>
                                      </p:cBhvr>
                                      <p:to>
                                        <p:strVal val="visible"/>
                                      </p:to>
                                    </p:set>
                                    <p:anim calcmode="lin" valueType="num">
                                      <p:cBhvr additive="base">
                                        <p:cTn id="22" dur="1000" fill="hold"/>
                                        <p:tgtEl>
                                          <p:spTgt spid="2"/>
                                        </p:tgtEl>
                                        <p:attrNameLst>
                                          <p:attrName>ppt_x</p:attrName>
                                        </p:attrNameLst>
                                      </p:cBhvr>
                                      <p:tavLst>
                                        <p:tav tm="0">
                                          <p:val>
                                            <p:strVal val="0-#ppt_w/2"/>
                                          </p:val>
                                        </p:tav>
                                        <p:tav tm="100000">
                                          <p:val>
                                            <p:strVal val="#ppt_x"/>
                                          </p:val>
                                        </p:tav>
                                      </p:tavLst>
                                    </p:anim>
                                    <p:anim calcmode="lin" valueType="num">
                                      <p:cBhvr additive="base">
                                        <p:cTn id="23" dur="10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572107" y="184474"/>
            <a:ext cx="2378884" cy="518258"/>
          </a:xfrm>
          <a:prstGeom prst="rect">
            <a:avLst/>
          </a:prstGeom>
        </p:spPr>
        <p:txBody>
          <a:bodyPr wrap="none" lIns="86532" tIns="43263" rIns="86532" bIns="43263">
            <a:spAutoFit/>
          </a:bodyPr>
          <a:lstStyle/>
          <a:p>
            <a:pPr defTabSz="865505" fontAlgn="base">
              <a:spcBef>
                <a:spcPct val="0"/>
              </a:spcBef>
              <a:spcAft>
                <a:spcPct val="0"/>
              </a:spcAft>
            </a:pPr>
            <a:r>
              <a:rPr lang="zh-CN" altLang="en-US" sz="2800" dirty="0">
                <a:solidFill>
                  <a:srgbClr val="6B6B6B"/>
                </a:solidFill>
                <a:latin typeface="微软雅黑" panose="020B0503020204020204" pitchFamily="34" charset="-122"/>
                <a:ea typeface="微软雅黑" panose="020B0503020204020204" pitchFamily="34" charset="-122"/>
              </a:rPr>
              <a:t>团</a:t>
            </a:r>
            <a:r>
              <a:rPr lang="zh-CN" altLang="en-US" sz="2800" dirty="0" smtClean="0">
                <a:solidFill>
                  <a:srgbClr val="6B6B6B"/>
                </a:solidFill>
                <a:latin typeface="微软雅黑" panose="020B0503020204020204" pitchFamily="34" charset="-122"/>
                <a:ea typeface="微软雅黑" panose="020B0503020204020204" pitchFamily="34" charset="-122"/>
              </a:rPr>
              <a:t>队总体实力</a:t>
            </a:r>
            <a:endParaRPr lang="zh-CN" altLang="en-US" dirty="0">
              <a:solidFill>
                <a:srgbClr val="6B6B6B"/>
              </a:solidFill>
              <a:latin typeface="微软雅黑" panose="020B0503020204020204" pitchFamily="34" charset="-122"/>
              <a:ea typeface="微软雅黑" panose="020B0503020204020204" pitchFamily="34" charset="-122"/>
            </a:endParaRPr>
          </a:p>
        </p:txBody>
      </p:sp>
      <p:grpSp>
        <p:nvGrpSpPr>
          <p:cNvPr id="3" name="组合 2"/>
          <p:cNvGrpSpPr/>
          <p:nvPr/>
        </p:nvGrpSpPr>
        <p:grpSpPr>
          <a:xfrm>
            <a:off x="120526" y="826541"/>
            <a:ext cx="257757" cy="707146"/>
            <a:chOff x="2640167" y="2372819"/>
            <a:chExt cx="257772" cy="707146"/>
          </a:xfrm>
        </p:grpSpPr>
        <p:sp>
          <p:nvSpPr>
            <p:cNvPr id="4" name="矩形 3"/>
            <p:cNvSpPr/>
            <p:nvPr/>
          </p:nvSpPr>
          <p:spPr>
            <a:xfrm>
              <a:off x="2713198" y="2556745"/>
              <a:ext cx="184741" cy="523220"/>
            </a:xfrm>
            <a:prstGeom prst="rect">
              <a:avLst/>
            </a:prstGeom>
          </p:spPr>
          <p:txBody>
            <a:bodyPr wrap="none">
              <a:spAutoFit/>
            </a:bodyPr>
            <a:lstStyle/>
            <a:p>
              <a:pPr defTabSz="865505" fontAlgn="base">
                <a:spcBef>
                  <a:spcPct val="0"/>
                </a:spcBef>
                <a:spcAft>
                  <a:spcPct val="0"/>
                </a:spcAft>
              </a:pPr>
              <a:endParaRPr lang="zh-CN" altLang="en-US" sz="2800" dirty="0">
                <a:solidFill>
                  <a:srgbClr val="29ABE2"/>
                </a:solidFill>
                <a:latin typeface="微软雅黑" panose="020B0503020204020204" pitchFamily="34" charset="-122"/>
                <a:ea typeface="微软雅黑" panose="020B0503020204020204" pitchFamily="34" charset="-122"/>
              </a:endParaRPr>
            </a:p>
          </p:txBody>
        </p:sp>
        <p:sp>
          <p:nvSpPr>
            <p:cNvPr id="5" name="矩形 4"/>
            <p:cNvSpPr/>
            <p:nvPr/>
          </p:nvSpPr>
          <p:spPr>
            <a:xfrm>
              <a:off x="2640167" y="2372819"/>
              <a:ext cx="184742" cy="276999"/>
            </a:xfrm>
            <a:prstGeom prst="rect">
              <a:avLst/>
            </a:prstGeom>
          </p:spPr>
          <p:txBody>
            <a:bodyPr wrap="none">
              <a:spAutoFit/>
            </a:bodyPr>
            <a:lstStyle/>
            <a:p>
              <a:pPr defTabSz="865505" fontAlgn="base">
                <a:spcBef>
                  <a:spcPct val="0"/>
                </a:spcBef>
                <a:spcAft>
                  <a:spcPct val="0"/>
                </a:spcAft>
              </a:pPr>
              <a:endParaRPr lang="zh-CN" altLang="en-US" sz="1200" dirty="0">
                <a:solidFill>
                  <a:srgbClr val="29ABE2"/>
                </a:solidFill>
                <a:latin typeface="微软雅黑" panose="020B0503020204020204" pitchFamily="34" charset="-122"/>
                <a:ea typeface="微软雅黑" panose="020B0503020204020204" pitchFamily="34" charset="-122"/>
              </a:endParaRPr>
            </a:p>
          </p:txBody>
        </p:sp>
      </p:grpSp>
      <p:grpSp>
        <p:nvGrpSpPr>
          <p:cNvPr id="6" name="组合 5"/>
          <p:cNvGrpSpPr/>
          <p:nvPr/>
        </p:nvGrpSpPr>
        <p:grpSpPr>
          <a:xfrm>
            <a:off x="1315993" y="3039226"/>
            <a:ext cx="902811" cy="707146"/>
            <a:chOff x="2713198" y="2372819"/>
            <a:chExt cx="902861" cy="707146"/>
          </a:xfrm>
        </p:grpSpPr>
        <p:sp>
          <p:nvSpPr>
            <p:cNvPr id="7" name="矩形 6"/>
            <p:cNvSpPr/>
            <p:nvPr/>
          </p:nvSpPr>
          <p:spPr>
            <a:xfrm>
              <a:off x="2713198" y="2556745"/>
              <a:ext cx="902861" cy="523220"/>
            </a:xfrm>
            <a:prstGeom prst="rect">
              <a:avLst/>
            </a:prstGeom>
          </p:spPr>
          <p:txBody>
            <a:bodyPr wrap="none">
              <a:spAutoFit/>
            </a:bodyPr>
            <a:lstStyle/>
            <a:p>
              <a:pPr defTabSz="865505" fontAlgn="base">
                <a:spcBef>
                  <a:spcPct val="0"/>
                </a:spcBef>
                <a:spcAft>
                  <a:spcPct val="0"/>
                </a:spcAft>
              </a:pPr>
              <a:r>
                <a:rPr lang="zh-CN" altLang="en-US" sz="2800" dirty="0">
                  <a:solidFill>
                    <a:srgbClr val="0C2744"/>
                  </a:solidFill>
                  <a:latin typeface="微软雅黑" panose="020B0503020204020204" pitchFamily="34" charset="-122"/>
                  <a:ea typeface="微软雅黑" panose="020B0503020204020204" pitchFamily="34" charset="-122"/>
                </a:rPr>
                <a:t>后台</a:t>
              </a:r>
            </a:p>
          </p:txBody>
        </p:sp>
        <p:sp>
          <p:nvSpPr>
            <p:cNvPr id="8" name="矩形 7"/>
            <p:cNvSpPr/>
            <p:nvPr/>
          </p:nvSpPr>
          <p:spPr>
            <a:xfrm>
              <a:off x="2746766" y="2372819"/>
              <a:ext cx="184741" cy="276999"/>
            </a:xfrm>
            <a:prstGeom prst="rect">
              <a:avLst/>
            </a:prstGeom>
          </p:spPr>
          <p:txBody>
            <a:bodyPr wrap="none">
              <a:spAutoFit/>
            </a:bodyPr>
            <a:lstStyle/>
            <a:p>
              <a:pPr defTabSz="865505" fontAlgn="base">
                <a:spcBef>
                  <a:spcPct val="0"/>
                </a:spcBef>
                <a:spcAft>
                  <a:spcPct val="0"/>
                </a:spcAft>
              </a:pPr>
              <a:endParaRPr lang="zh-CN" altLang="en-US" sz="1200" dirty="0">
                <a:solidFill>
                  <a:srgbClr val="242424">
                    <a:lumMod val="75000"/>
                    <a:lumOff val="25000"/>
                  </a:srgbClr>
                </a:solidFill>
                <a:latin typeface="微软雅黑" panose="020B0503020204020204" pitchFamily="34" charset="-122"/>
                <a:ea typeface="微软雅黑" panose="020B0503020204020204" pitchFamily="34" charset="-122"/>
              </a:endParaRPr>
            </a:p>
          </p:txBody>
        </p:sp>
      </p:grpSp>
      <p:sp>
        <p:nvSpPr>
          <p:cNvPr id="9" name="TextBox 3073"/>
          <p:cNvSpPr txBox="1"/>
          <p:nvPr/>
        </p:nvSpPr>
        <p:spPr>
          <a:xfrm>
            <a:off x="1315993" y="1745268"/>
            <a:ext cx="5999207" cy="549036"/>
          </a:xfrm>
          <a:prstGeom prst="rect">
            <a:avLst/>
          </a:prstGeom>
          <a:noFill/>
        </p:spPr>
        <p:txBody>
          <a:bodyPr wrap="square" lIns="86532" tIns="43263" rIns="86532" bIns="43263" rtlCol="0">
            <a:spAutoFit/>
          </a:bodyPr>
          <a:lstStyle/>
          <a:p>
            <a:pPr algn="just" defTabSz="865505" fontAlgn="base">
              <a:lnSpc>
                <a:spcPct val="150000"/>
              </a:lnSpc>
              <a:spcBef>
                <a:spcPct val="0"/>
              </a:spcBef>
              <a:spcAft>
                <a:spcPct val="0"/>
              </a:spcAft>
            </a:pPr>
            <a:r>
              <a:rPr lang="zh-CN" altLang="en-US" sz="2000" dirty="0" smtClean="0">
                <a:solidFill>
                  <a:srgbClr val="242424"/>
                </a:solidFill>
                <a:latin typeface="微软雅黑" panose="020B0503020204020204" pitchFamily="34" charset="-122"/>
                <a:ea typeface="微软雅黑" panose="020B0503020204020204" pitchFamily="34" charset="-122"/>
              </a:rPr>
              <a:t>熟悉</a:t>
            </a:r>
            <a:r>
              <a:rPr lang="en-US" altLang="zh-CN" sz="2000" dirty="0" smtClean="0">
                <a:solidFill>
                  <a:srgbClr val="242424"/>
                </a:solidFill>
                <a:latin typeface="微软雅黑" panose="020B0503020204020204" pitchFamily="34" charset="-122"/>
                <a:ea typeface="微软雅黑" panose="020B0503020204020204" pitchFamily="34" charset="-122"/>
              </a:rPr>
              <a:t>html</a:t>
            </a:r>
            <a:r>
              <a:rPr lang="zh-CN" altLang="en-US" sz="2000" dirty="0" smtClean="0">
                <a:solidFill>
                  <a:srgbClr val="242424"/>
                </a:solidFill>
                <a:latin typeface="微软雅黑" panose="020B0503020204020204" pitchFamily="34" charset="-122"/>
                <a:ea typeface="微软雅黑" panose="020B0503020204020204" pitchFamily="34" charset="-122"/>
              </a:rPr>
              <a:t>，</a:t>
            </a:r>
            <a:r>
              <a:rPr lang="en-US" altLang="zh-CN" sz="2000" dirty="0" smtClean="0">
                <a:solidFill>
                  <a:srgbClr val="242424"/>
                </a:solidFill>
                <a:latin typeface="微软雅黑" panose="020B0503020204020204" pitchFamily="34" charset="-122"/>
                <a:ea typeface="微软雅黑" panose="020B0503020204020204" pitchFamily="34" charset="-122"/>
              </a:rPr>
              <a:t>css3,JS,jQuery,bootstrap,</a:t>
            </a:r>
            <a:endParaRPr lang="zh-CN" altLang="en-US" sz="2000" dirty="0">
              <a:solidFill>
                <a:srgbClr val="242424"/>
              </a:solidFill>
              <a:latin typeface="微软雅黑" panose="020B0503020204020204" pitchFamily="34" charset="-122"/>
              <a:ea typeface="微软雅黑" panose="020B0503020204020204" pitchFamily="34" charset="-122"/>
            </a:endParaRPr>
          </a:p>
        </p:txBody>
      </p:sp>
      <p:sp>
        <p:nvSpPr>
          <p:cNvPr id="10" name="TextBox 3073"/>
          <p:cNvSpPr txBox="1"/>
          <p:nvPr/>
        </p:nvSpPr>
        <p:spPr>
          <a:xfrm>
            <a:off x="2851365" y="4120600"/>
            <a:ext cx="5967781" cy="502869"/>
          </a:xfrm>
          <a:prstGeom prst="rect">
            <a:avLst/>
          </a:prstGeom>
          <a:noFill/>
        </p:spPr>
        <p:txBody>
          <a:bodyPr wrap="square" lIns="86532" tIns="43263" rIns="86532" bIns="43263" rtlCol="0">
            <a:spAutoFit/>
          </a:bodyPr>
          <a:lstStyle/>
          <a:p>
            <a:pPr algn="just" defTabSz="865505" fontAlgn="base">
              <a:lnSpc>
                <a:spcPct val="150000"/>
              </a:lnSpc>
              <a:spcBef>
                <a:spcPct val="0"/>
              </a:spcBef>
              <a:spcAft>
                <a:spcPct val="0"/>
              </a:spcAft>
            </a:pPr>
            <a:r>
              <a:rPr lang="zh-CN" altLang="en-US" dirty="0" smtClean="0">
                <a:solidFill>
                  <a:srgbClr val="242424"/>
                </a:solidFill>
                <a:latin typeface="微软雅黑" panose="020B0503020204020204" pitchFamily="34" charset="-122"/>
                <a:ea typeface="微软雅黑" panose="020B0503020204020204" pitchFamily="34" charset="-122"/>
              </a:rPr>
              <a:t>熟悉</a:t>
            </a:r>
            <a:r>
              <a:rPr lang="en-US" altLang="zh-CN" dirty="0" smtClean="0">
                <a:solidFill>
                  <a:srgbClr val="242424"/>
                </a:solidFill>
                <a:latin typeface="微软雅黑" panose="020B0503020204020204" pitchFamily="34" charset="-122"/>
                <a:ea typeface="微软雅黑" panose="020B0503020204020204" pitchFamily="34" charset="-122"/>
              </a:rPr>
              <a:t>Java</a:t>
            </a:r>
            <a:r>
              <a:rPr lang="zh-CN" altLang="en-US" dirty="0" smtClean="0">
                <a:solidFill>
                  <a:srgbClr val="242424"/>
                </a:solidFill>
                <a:latin typeface="微软雅黑" panose="020B0503020204020204" pitchFamily="34" charset="-122"/>
                <a:ea typeface="微软雅黑" panose="020B0503020204020204" pitchFamily="34" charset="-122"/>
              </a:rPr>
              <a:t>，</a:t>
            </a:r>
            <a:r>
              <a:rPr lang="en-US" altLang="zh-CN" dirty="0" smtClean="0">
                <a:solidFill>
                  <a:srgbClr val="242424"/>
                </a:solidFill>
                <a:latin typeface="微软雅黑" panose="020B0503020204020204" pitchFamily="34" charset="-122"/>
                <a:ea typeface="微软雅黑" panose="020B0503020204020204" pitchFamily="34" charset="-122"/>
              </a:rPr>
              <a:t>php</a:t>
            </a:r>
            <a:r>
              <a:rPr lang="zh-CN" altLang="en-US" dirty="0" smtClean="0">
                <a:solidFill>
                  <a:srgbClr val="242424"/>
                </a:solidFill>
                <a:latin typeface="微软雅黑" panose="020B0503020204020204" pitchFamily="34" charset="-122"/>
                <a:ea typeface="微软雅黑" panose="020B0503020204020204" pitchFamily="34" charset="-122"/>
              </a:rPr>
              <a:t>及</a:t>
            </a:r>
            <a:r>
              <a:rPr lang="en-US" altLang="zh-CN" dirty="0" smtClean="0">
                <a:solidFill>
                  <a:srgbClr val="242424"/>
                </a:solidFill>
                <a:latin typeface="微软雅黑" panose="020B0503020204020204" pitchFamily="34" charset="-122"/>
                <a:ea typeface="微软雅黑" panose="020B0503020204020204" pitchFamily="34" charset="-122"/>
              </a:rPr>
              <a:t>CI</a:t>
            </a:r>
            <a:r>
              <a:rPr lang="zh-CN" altLang="en-US" dirty="0" smtClean="0">
                <a:solidFill>
                  <a:srgbClr val="242424"/>
                </a:solidFill>
                <a:latin typeface="微软雅黑" panose="020B0503020204020204" pitchFamily="34" charset="-122"/>
                <a:ea typeface="微软雅黑" panose="020B0503020204020204" pitchFamily="34" charset="-122"/>
              </a:rPr>
              <a:t>，</a:t>
            </a:r>
            <a:r>
              <a:rPr lang="en-US" altLang="zh-CN" dirty="0" smtClean="0">
                <a:solidFill>
                  <a:srgbClr val="242424"/>
                </a:solidFill>
                <a:latin typeface="微软雅黑" panose="020B0503020204020204" pitchFamily="34" charset="-122"/>
                <a:ea typeface="微软雅黑" panose="020B0503020204020204" pitchFamily="34" charset="-122"/>
              </a:rPr>
              <a:t>Thinkphp</a:t>
            </a:r>
            <a:r>
              <a:rPr lang="zh-CN" altLang="en-US" dirty="0" smtClean="0">
                <a:solidFill>
                  <a:srgbClr val="242424"/>
                </a:solidFill>
                <a:latin typeface="微软雅黑" panose="020B0503020204020204" pitchFamily="34" charset="-122"/>
                <a:ea typeface="微软雅黑" panose="020B0503020204020204" pitchFamily="34" charset="-122"/>
              </a:rPr>
              <a:t>框架，及数据库的应用</a:t>
            </a:r>
            <a:endParaRPr lang="zh-CN" altLang="en-US" dirty="0">
              <a:solidFill>
                <a:srgbClr val="242424"/>
              </a:solidFill>
              <a:latin typeface="微软雅黑" panose="020B0503020204020204" pitchFamily="34" charset="-122"/>
              <a:ea typeface="微软雅黑" panose="020B0503020204020204" pitchFamily="34" charset="-122"/>
            </a:endParaRPr>
          </a:p>
        </p:txBody>
      </p:sp>
      <p:sp>
        <p:nvSpPr>
          <p:cNvPr id="11" name="TextBox 3073"/>
          <p:cNvSpPr txBox="1"/>
          <p:nvPr/>
        </p:nvSpPr>
        <p:spPr>
          <a:xfrm>
            <a:off x="1991991" y="5093278"/>
            <a:ext cx="6899809" cy="641369"/>
          </a:xfrm>
          <a:prstGeom prst="rect">
            <a:avLst/>
          </a:prstGeom>
          <a:noFill/>
        </p:spPr>
        <p:txBody>
          <a:bodyPr wrap="square" lIns="86532" tIns="43263" rIns="86532" bIns="43263" rtlCol="0">
            <a:spAutoFit/>
          </a:bodyPr>
          <a:lstStyle/>
          <a:p>
            <a:pPr algn="ctr" defTabSz="865505" fontAlgn="base">
              <a:lnSpc>
                <a:spcPct val="150000"/>
              </a:lnSpc>
              <a:spcBef>
                <a:spcPct val="0"/>
              </a:spcBef>
              <a:spcAft>
                <a:spcPct val="0"/>
              </a:spcAft>
            </a:pPr>
            <a:r>
              <a:rPr lang="zh-CN" altLang="en-US" sz="2400" dirty="0">
                <a:solidFill>
                  <a:srgbClr val="242424"/>
                </a:solidFill>
                <a:latin typeface="微软雅黑" panose="020B0503020204020204" pitchFamily="34" charset="-122"/>
                <a:ea typeface="微软雅黑" panose="020B0503020204020204" pitchFamily="34" charset="-122"/>
              </a:rPr>
              <a:t>前后</a:t>
            </a:r>
            <a:r>
              <a:rPr lang="zh-CN" altLang="en-US" sz="2400" dirty="0" smtClean="0">
                <a:solidFill>
                  <a:srgbClr val="242424"/>
                </a:solidFill>
                <a:latin typeface="微软雅黑" panose="020B0503020204020204" pitchFamily="34" charset="-122"/>
                <a:ea typeface="微软雅黑" panose="020B0503020204020204" pitchFamily="34" charset="-122"/>
              </a:rPr>
              <a:t>端实力可技术支持双端</a:t>
            </a:r>
            <a:r>
              <a:rPr lang="en-US" altLang="zh-CN" sz="2400" dirty="0" smtClean="0">
                <a:solidFill>
                  <a:srgbClr val="242424"/>
                </a:solidFill>
                <a:latin typeface="微软雅黑" panose="020B0503020204020204" pitchFamily="34" charset="-122"/>
                <a:ea typeface="微软雅黑" panose="020B0503020204020204" pitchFamily="34" charset="-122"/>
              </a:rPr>
              <a:t>web</a:t>
            </a:r>
            <a:r>
              <a:rPr lang="zh-CN" altLang="en-US" sz="2400" dirty="0" smtClean="0">
                <a:solidFill>
                  <a:srgbClr val="242424"/>
                </a:solidFill>
                <a:latin typeface="微软雅黑" panose="020B0503020204020204" pitchFamily="34" charset="-122"/>
                <a:ea typeface="微软雅黑" panose="020B0503020204020204" pitchFamily="34" charset="-122"/>
              </a:rPr>
              <a:t>及微信小程序</a:t>
            </a:r>
            <a:endParaRPr lang="zh-CN" altLang="en-US" sz="2400" dirty="0">
              <a:solidFill>
                <a:srgbClr val="242424"/>
              </a:solidFill>
              <a:latin typeface="微软雅黑" panose="020B0503020204020204" pitchFamily="34" charset="-122"/>
              <a:ea typeface="微软雅黑" panose="020B0503020204020204" pitchFamily="34" charset="-122"/>
            </a:endParaRPr>
          </a:p>
        </p:txBody>
      </p:sp>
      <p:grpSp>
        <p:nvGrpSpPr>
          <p:cNvPr id="12" name="组合 11"/>
          <p:cNvGrpSpPr/>
          <p:nvPr/>
        </p:nvGrpSpPr>
        <p:grpSpPr>
          <a:xfrm>
            <a:off x="1315993" y="1115208"/>
            <a:ext cx="5137767" cy="299701"/>
            <a:chOff x="2780026" y="1966570"/>
            <a:chExt cx="3981514" cy="228601"/>
          </a:xfrm>
        </p:grpSpPr>
        <p:sp>
          <p:nvSpPr>
            <p:cNvPr id="13" name="圆角矩形 12"/>
            <p:cNvSpPr/>
            <p:nvPr/>
          </p:nvSpPr>
          <p:spPr>
            <a:xfrm>
              <a:off x="2780027" y="1966571"/>
              <a:ext cx="3981513" cy="228600"/>
            </a:xfrm>
            <a:prstGeom prst="roundRect">
              <a:avLst>
                <a:gd name="adj" fmla="val 50000"/>
              </a:avLst>
            </a:prstGeom>
            <a:solidFill>
              <a:schemeClr val="bg1">
                <a:lumMod val="85000"/>
              </a:schemeClr>
            </a:solidFill>
            <a:ln>
              <a:noFill/>
            </a:ln>
            <a:effectLst>
              <a:innerShdw blurRad="63500" dist="508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5505" fontAlgn="base">
                <a:spcBef>
                  <a:spcPct val="0"/>
                </a:spcBef>
                <a:spcAft>
                  <a:spcPct val="0"/>
                </a:spcAft>
              </a:pPr>
              <a:endParaRPr lang="zh-CN" altLang="en-US">
                <a:solidFill>
                  <a:srgbClr val="FFFFFF"/>
                </a:solidFill>
                <a:latin typeface="微软雅黑" panose="020B0503020204020204" pitchFamily="34" charset="-122"/>
                <a:ea typeface="微软雅黑" panose="020B0503020204020204" pitchFamily="34" charset="-122"/>
              </a:endParaRPr>
            </a:p>
          </p:txBody>
        </p:sp>
        <p:sp>
          <p:nvSpPr>
            <p:cNvPr id="14" name="圆角矩形 13"/>
            <p:cNvSpPr/>
            <p:nvPr/>
          </p:nvSpPr>
          <p:spPr>
            <a:xfrm>
              <a:off x="2780026" y="1966570"/>
              <a:ext cx="3197370" cy="228600"/>
            </a:xfrm>
            <a:prstGeom prst="roundRect">
              <a:avLst>
                <a:gd name="adj" fmla="val 50000"/>
              </a:avLst>
            </a:prstGeom>
            <a:solidFill>
              <a:schemeClr val="accent1"/>
            </a:solidFill>
            <a:ln w="12700" cap="flat">
              <a:noFill/>
              <a:prstDash val="solid"/>
              <a:miter lim="800000"/>
            </a:ln>
            <a:effectLst>
              <a:outerShdw blurRad="241300" dist="63500" dir="5400000" algn="t" rotWithShape="0">
                <a:schemeClr val="tx1">
                  <a:lumMod val="85000"/>
                  <a:lumOff val="15000"/>
                  <a:alpha val="43000"/>
                </a:schemeClr>
              </a:outerShdw>
            </a:effectLst>
          </p:spPr>
          <p:txBody>
            <a:bodyPr vert="horz" wrap="square" lIns="96435" tIns="48218" rIns="96435" bIns="48218" numCol="1" anchor="t" anchorCtr="0" compatLnSpc="1"/>
            <a:lstStyle/>
            <a:p>
              <a:pPr defTabSz="865505" fontAlgn="base">
                <a:spcBef>
                  <a:spcPct val="0"/>
                </a:spcBef>
                <a:spcAft>
                  <a:spcPct val="0"/>
                </a:spcAft>
              </a:pPr>
              <a:endParaRPr lang="zh-CN" altLang="en-US">
                <a:solidFill>
                  <a:prstClr val="black"/>
                </a:solidFill>
                <a:latin typeface="微软雅黑" panose="020B0503020204020204" pitchFamily="34" charset="-122"/>
                <a:ea typeface="微软雅黑" panose="020B0503020204020204" pitchFamily="34" charset="-122"/>
              </a:endParaRPr>
            </a:p>
          </p:txBody>
        </p:sp>
      </p:grpSp>
      <p:grpSp>
        <p:nvGrpSpPr>
          <p:cNvPr id="15" name="组合 14"/>
          <p:cNvGrpSpPr/>
          <p:nvPr/>
        </p:nvGrpSpPr>
        <p:grpSpPr>
          <a:xfrm>
            <a:off x="2438418" y="3351090"/>
            <a:ext cx="5137766" cy="299701"/>
            <a:chOff x="2780027" y="1966570"/>
            <a:chExt cx="3981513" cy="228601"/>
          </a:xfrm>
        </p:grpSpPr>
        <p:sp>
          <p:nvSpPr>
            <p:cNvPr id="16" name="圆角矩形 15"/>
            <p:cNvSpPr/>
            <p:nvPr/>
          </p:nvSpPr>
          <p:spPr>
            <a:xfrm>
              <a:off x="2780027" y="1966571"/>
              <a:ext cx="3981513" cy="228600"/>
            </a:xfrm>
            <a:prstGeom prst="roundRect">
              <a:avLst>
                <a:gd name="adj" fmla="val 50000"/>
              </a:avLst>
            </a:prstGeom>
            <a:solidFill>
              <a:schemeClr val="bg1">
                <a:lumMod val="85000"/>
              </a:schemeClr>
            </a:solidFill>
            <a:ln>
              <a:noFill/>
            </a:ln>
            <a:effectLst>
              <a:innerShdw blurRad="63500" dist="508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5505" fontAlgn="base">
                <a:spcBef>
                  <a:spcPct val="0"/>
                </a:spcBef>
                <a:spcAft>
                  <a:spcPct val="0"/>
                </a:spcAft>
              </a:pPr>
              <a:endParaRPr lang="zh-CN" altLang="en-US">
                <a:solidFill>
                  <a:srgbClr val="FFFFFF"/>
                </a:solidFill>
                <a:latin typeface="微软雅黑" panose="020B0503020204020204" pitchFamily="34" charset="-122"/>
                <a:ea typeface="微软雅黑" panose="020B0503020204020204" pitchFamily="34" charset="-122"/>
              </a:endParaRPr>
            </a:p>
          </p:txBody>
        </p:sp>
        <p:sp>
          <p:nvSpPr>
            <p:cNvPr id="17" name="圆角矩形 16"/>
            <p:cNvSpPr/>
            <p:nvPr/>
          </p:nvSpPr>
          <p:spPr>
            <a:xfrm>
              <a:off x="2780027" y="1966570"/>
              <a:ext cx="3447912" cy="228600"/>
            </a:xfrm>
            <a:prstGeom prst="roundRect">
              <a:avLst>
                <a:gd name="adj" fmla="val 50000"/>
              </a:avLst>
            </a:prstGeom>
            <a:solidFill>
              <a:srgbClr val="215758"/>
            </a:solidFill>
            <a:ln w="12700" cap="flat">
              <a:noFill/>
              <a:prstDash val="solid"/>
              <a:miter lim="800000"/>
            </a:ln>
            <a:effectLst>
              <a:outerShdw blurRad="241300" dist="63500" dir="5400000" algn="t" rotWithShape="0">
                <a:schemeClr val="tx1">
                  <a:lumMod val="85000"/>
                  <a:lumOff val="15000"/>
                  <a:alpha val="43000"/>
                </a:schemeClr>
              </a:outerShdw>
            </a:effectLst>
          </p:spPr>
          <p:txBody>
            <a:bodyPr vert="horz" wrap="square" lIns="96435" tIns="48218" rIns="96435" bIns="48218" numCol="1" anchor="t" anchorCtr="0" compatLnSpc="1"/>
            <a:lstStyle/>
            <a:p>
              <a:pPr defTabSz="865505" fontAlgn="base">
                <a:spcBef>
                  <a:spcPct val="0"/>
                </a:spcBef>
                <a:spcAft>
                  <a:spcPct val="0"/>
                </a:spcAft>
              </a:pPr>
              <a:endParaRPr lang="zh-CN" altLang="en-US">
                <a:solidFill>
                  <a:prstClr val="black"/>
                </a:solidFill>
                <a:latin typeface="微软雅黑" panose="020B0503020204020204" pitchFamily="34" charset="-122"/>
                <a:ea typeface="微软雅黑" panose="020B0503020204020204" pitchFamily="34" charset="-122"/>
              </a:endParaRPr>
            </a:p>
          </p:txBody>
        </p:sp>
      </p:grpSp>
      <p:grpSp>
        <p:nvGrpSpPr>
          <p:cNvPr id="18" name="组合 17"/>
          <p:cNvGrpSpPr/>
          <p:nvPr/>
        </p:nvGrpSpPr>
        <p:grpSpPr>
          <a:xfrm>
            <a:off x="202941" y="826538"/>
            <a:ext cx="902811" cy="757880"/>
            <a:chOff x="2570177" y="2372819"/>
            <a:chExt cx="902861" cy="285925"/>
          </a:xfrm>
        </p:grpSpPr>
        <p:sp>
          <p:nvSpPr>
            <p:cNvPr id="19" name="矩形 18"/>
            <p:cNvSpPr/>
            <p:nvPr/>
          </p:nvSpPr>
          <p:spPr>
            <a:xfrm>
              <a:off x="2570177" y="2461349"/>
              <a:ext cx="902861" cy="197395"/>
            </a:xfrm>
            <a:prstGeom prst="rect">
              <a:avLst/>
            </a:prstGeom>
          </p:spPr>
          <p:txBody>
            <a:bodyPr wrap="none">
              <a:spAutoFit/>
            </a:bodyPr>
            <a:lstStyle/>
            <a:p>
              <a:pPr defTabSz="865505" fontAlgn="base">
                <a:spcBef>
                  <a:spcPct val="0"/>
                </a:spcBef>
                <a:spcAft>
                  <a:spcPct val="0"/>
                </a:spcAft>
              </a:pPr>
              <a:r>
                <a:rPr lang="zh-CN" altLang="en-US" sz="2800" dirty="0">
                  <a:solidFill>
                    <a:srgbClr val="0C2744"/>
                  </a:solidFill>
                  <a:latin typeface="微软雅黑" panose="020B0503020204020204" pitchFamily="34" charset="-122"/>
                  <a:ea typeface="微软雅黑" panose="020B0503020204020204" pitchFamily="34" charset="-122"/>
                </a:rPr>
                <a:t>前端</a:t>
              </a:r>
            </a:p>
          </p:txBody>
        </p:sp>
        <p:sp>
          <p:nvSpPr>
            <p:cNvPr id="20" name="矩形 19"/>
            <p:cNvSpPr/>
            <p:nvPr/>
          </p:nvSpPr>
          <p:spPr>
            <a:xfrm>
              <a:off x="2626755" y="2372819"/>
              <a:ext cx="184741" cy="104503"/>
            </a:xfrm>
            <a:prstGeom prst="rect">
              <a:avLst/>
            </a:prstGeom>
          </p:spPr>
          <p:txBody>
            <a:bodyPr wrap="none">
              <a:spAutoFit/>
            </a:bodyPr>
            <a:lstStyle/>
            <a:p>
              <a:pPr defTabSz="865505" fontAlgn="base">
                <a:spcBef>
                  <a:spcPct val="0"/>
                </a:spcBef>
                <a:spcAft>
                  <a:spcPct val="0"/>
                </a:spcAft>
              </a:pPr>
              <a:endParaRPr lang="zh-CN" altLang="en-US" sz="1200" dirty="0">
                <a:solidFill>
                  <a:srgbClr val="242424">
                    <a:lumMod val="75000"/>
                    <a:lumOff val="25000"/>
                  </a:srgbClr>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1815211147"/>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nodeType="after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left)">
                                      <p:cBhvr>
                                        <p:cTn id="12" dur="500"/>
                                        <p:tgtEl>
                                          <p:spTgt spid="12"/>
                                        </p:tgtEl>
                                      </p:cBhvr>
                                    </p:animEffect>
                                  </p:childTnLst>
                                </p:cTn>
                              </p:par>
                            </p:childTnLst>
                          </p:cTn>
                        </p:par>
                        <p:par>
                          <p:cTn id="13" fill="hold">
                            <p:stCondLst>
                              <p:cond delay="1000"/>
                            </p:stCondLst>
                            <p:childTnLst>
                              <p:par>
                                <p:cTn id="14" presetID="22" presetClass="entr" presetSubtype="8" fill="hold" grpId="0" nodeType="after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wipe(left)">
                                      <p:cBhvr>
                                        <p:cTn id="16" dur="500"/>
                                        <p:tgtEl>
                                          <p:spTgt spid="9"/>
                                        </p:tgtEl>
                                      </p:cBhvr>
                                    </p:animEffect>
                                  </p:childTnLst>
                                </p:cTn>
                              </p:par>
                            </p:childTnLst>
                          </p:cTn>
                        </p:par>
                        <p:par>
                          <p:cTn id="17" fill="hold">
                            <p:stCondLst>
                              <p:cond delay="1500"/>
                            </p:stCondLst>
                            <p:childTnLst>
                              <p:par>
                                <p:cTn id="18" presetID="2" presetClass="entr" presetSubtype="8" fill="hold" nodeType="afterEffect">
                                  <p:stCondLst>
                                    <p:cond delay="0"/>
                                  </p:stCondLst>
                                  <p:childTnLst>
                                    <p:set>
                                      <p:cBhvr>
                                        <p:cTn id="19" dur="1" fill="hold">
                                          <p:stCondLst>
                                            <p:cond delay="0"/>
                                          </p:stCondLst>
                                        </p:cTn>
                                        <p:tgtEl>
                                          <p:spTgt spid="6"/>
                                        </p:tgtEl>
                                        <p:attrNameLst>
                                          <p:attrName>style.visibility</p:attrName>
                                        </p:attrNameLst>
                                      </p:cBhvr>
                                      <p:to>
                                        <p:strVal val="visible"/>
                                      </p:to>
                                    </p:set>
                                    <p:anim calcmode="lin" valueType="num">
                                      <p:cBhvr additive="base">
                                        <p:cTn id="20" dur="500" fill="hold"/>
                                        <p:tgtEl>
                                          <p:spTgt spid="6"/>
                                        </p:tgtEl>
                                        <p:attrNameLst>
                                          <p:attrName>ppt_x</p:attrName>
                                        </p:attrNameLst>
                                      </p:cBhvr>
                                      <p:tavLst>
                                        <p:tav tm="0">
                                          <p:val>
                                            <p:strVal val="0-#ppt_w/2"/>
                                          </p:val>
                                        </p:tav>
                                        <p:tav tm="100000">
                                          <p:val>
                                            <p:strVal val="#ppt_x"/>
                                          </p:val>
                                        </p:tav>
                                      </p:tavLst>
                                    </p:anim>
                                    <p:anim calcmode="lin" valueType="num">
                                      <p:cBhvr additive="base">
                                        <p:cTn id="21" dur="500" fill="hold"/>
                                        <p:tgtEl>
                                          <p:spTgt spid="6"/>
                                        </p:tgtEl>
                                        <p:attrNameLst>
                                          <p:attrName>ppt_y</p:attrName>
                                        </p:attrNameLst>
                                      </p:cBhvr>
                                      <p:tavLst>
                                        <p:tav tm="0">
                                          <p:val>
                                            <p:strVal val="#ppt_y"/>
                                          </p:val>
                                        </p:tav>
                                        <p:tav tm="100000">
                                          <p:val>
                                            <p:strVal val="#ppt_y"/>
                                          </p:val>
                                        </p:tav>
                                      </p:tavLst>
                                    </p:anim>
                                  </p:childTnLst>
                                </p:cTn>
                              </p:par>
                            </p:childTnLst>
                          </p:cTn>
                        </p:par>
                        <p:par>
                          <p:cTn id="22" fill="hold">
                            <p:stCondLst>
                              <p:cond delay="2000"/>
                            </p:stCondLst>
                            <p:childTnLst>
                              <p:par>
                                <p:cTn id="23" presetID="22" presetClass="entr" presetSubtype="8" fill="hold" nodeType="after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wipe(left)">
                                      <p:cBhvr>
                                        <p:cTn id="25" dur="500"/>
                                        <p:tgtEl>
                                          <p:spTgt spid="15"/>
                                        </p:tgtEl>
                                      </p:cBhvr>
                                    </p:animEffect>
                                  </p:childTnLst>
                                </p:cTn>
                              </p:par>
                            </p:childTnLst>
                          </p:cTn>
                        </p:par>
                        <p:par>
                          <p:cTn id="26" fill="hold">
                            <p:stCondLst>
                              <p:cond delay="2500"/>
                            </p:stCondLst>
                            <p:childTnLst>
                              <p:par>
                                <p:cTn id="27" presetID="22" presetClass="entr" presetSubtype="8" fill="hold" grpId="0" nodeType="after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wipe(left)">
                                      <p:cBhvr>
                                        <p:cTn id="29" dur="500"/>
                                        <p:tgtEl>
                                          <p:spTgt spid="10"/>
                                        </p:tgtEl>
                                      </p:cBhvr>
                                    </p:animEffect>
                                  </p:childTnLst>
                                </p:cTn>
                              </p:par>
                            </p:childTnLst>
                          </p:cTn>
                        </p:par>
                        <p:par>
                          <p:cTn id="30" fill="hold">
                            <p:stCondLst>
                              <p:cond delay="3000"/>
                            </p:stCondLst>
                            <p:childTnLst>
                              <p:par>
                                <p:cTn id="31" presetID="16" presetClass="entr" presetSubtype="37" fill="hold" grpId="0" nodeType="after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barn(outVertical)">
                                      <p:cBhvr>
                                        <p:cTn id="33" dur="500"/>
                                        <p:tgtEl>
                                          <p:spTgt spid="11"/>
                                        </p:tgtEl>
                                      </p:cBhvr>
                                    </p:animEffect>
                                  </p:childTnLst>
                                </p:cTn>
                              </p:par>
                            </p:childTnLst>
                          </p:cTn>
                        </p:par>
                        <p:par>
                          <p:cTn id="34" fill="hold">
                            <p:stCondLst>
                              <p:cond delay="3500"/>
                            </p:stCondLst>
                            <p:childTnLst>
                              <p:par>
                                <p:cTn id="35" presetID="2" presetClass="entr" presetSubtype="8" fill="hold" nodeType="afterEffect">
                                  <p:stCondLst>
                                    <p:cond delay="0"/>
                                  </p:stCondLst>
                                  <p:childTnLst>
                                    <p:set>
                                      <p:cBhvr>
                                        <p:cTn id="36" dur="1" fill="hold">
                                          <p:stCondLst>
                                            <p:cond delay="0"/>
                                          </p:stCondLst>
                                        </p:cTn>
                                        <p:tgtEl>
                                          <p:spTgt spid="18"/>
                                        </p:tgtEl>
                                        <p:attrNameLst>
                                          <p:attrName>style.visibility</p:attrName>
                                        </p:attrNameLst>
                                      </p:cBhvr>
                                      <p:to>
                                        <p:strVal val="visible"/>
                                      </p:to>
                                    </p:set>
                                    <p:anim calcmode="lin" valueType="num">
                                      <p:cBhvr additive="base">
                                        <p:cTn id="37" dur="500" fill="hold"/>
                                        <p:tgtEl>
                                          <p:spTgt spid="18"/>
                                        </p:tgtEl>
                                        <p:attrNameLst>
                                          <p:attrName>ppt_x</p:attrName>
                                        </p:attrNameLst>
                                      </p:cBhvr>
                                      <p:tavLst>
                                        <p:tav tm="0">
                                          <p:val>
                                            <p:strVal val="0-#ppt_w/2"/>
                                          </p:val>
                                        </p:tav>
                                        <p:tav tm="100000">
                                          <p:val>
                                            <p:strVal val="#ppt_x"/>
                                          </p:val>
                                        </p:tav>
                                      </p:tavLst>
                                    </p:anim>
                                    <p:anim calcmode="lin" valueType="num">
                                      <p:cBhvr additive="base">
                                        <p:cTn id="38" dur="500" fill="hold"/>
                                        <p:tgtEl>
                                          <p:spTgt spid="1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Lst>
  </p:timing>
</p:sld>
</file>

<file path=ppt/tags/tag1.xml><?xml version="1.0" encoding="utf-8"?>
<p:tagLst xmlns:a="http://schemas.openxmlformats.org/drawingml/2006/main" xmlns:r="http://schemas.openxmlformats.org/officeDocument/2006/relationships" xmlns:p="http://schemas.openxmlformats.org/presentationml/2006/main">
  <p:tag name="MH" val="20160830110855"/>
  <p:tag name="MH_LIBRARY" val="CONTENTS"/>
  <p:tag name="MH_TYPE" val="OTHERS"/>
  <p:tag name="ID" val="545820"/>
</p:tagLst>
</file>

<file path=ppt/tags/tag2.xml><?xml version="1.0" encoding="utf-8"?>
<p:tagLst xmlns:a="http://schemas.openxmlformats.org/drawingml/2006/main" xmlns:r="http://schemas.openxmlformats.org/officeDocument/2006/relationships" xmlns:p="http://schemas.openxmlformats.org/presentationml/2006/main">
  <p:tag name="MH" val="20160830110855"/>
  <p:tag name="MH_LIBRARY" val="CONTENTS"/>
  <p:tag name="MH_TYPE" val="OTHERS"/>
  <p:tag name="ID" val="545820"/>
</p:tagLst>
</file>

<file path=ppt/tags/tag3.xml><?xml version="1.0" encoding="utf-8"?>
<p:tagLst xmlns:a="http://schemas.openxmlformats.org/drawingml/2006/main" xmlns:r="http://schemas.openxmlformats.org/officeDocument/2006/relationships" xmlns:p="http://schemas.openxmlformats.org/presentationml/2006/main">
  <p:tag name="MH" val="20160830110855"/>
  <p:tag name="MH_LIBRARY" val="CONTENTS"/>
  <p:tag name="MH_TYPE" val="OTHERS"/>
  <p:tag name="ID" val="545820"/>
</p:tagLst>
</file>

<file path=ppt/tags/tag4.xml><?xml version="1.0" encoding="utf-8"?>
<p:tagLst xmlns:a="http://schemas.openxmlformats.org/drawingml/2006/main" xmlns:r="http://schemas.openxmlformats.org/officeDocument/2006/relationships" xmlns:p="http://schemas.openxmlformats.org/presentationml/2006/main">
  <p:tag name="MH" val="20160830110855"/>
  <p:tag name="MH_LIBRARY" val="CONTENTS"/>
  <p:tag name="MH_TYPE" val="OTHERS"/>
  <p:tag name="ID" val="545820"/>
</p:tagLst>
</file>

<file path=ppt/theme/theme1.xml><?xml version="1.0" encoding="utf-8"?>
<a:theme xmlns:a="http://schemas.openxmlformats.org/drawingml/2006/main" name="5_自定义设计方案">
  <a:themeElements>
    <a:clrScheme name="520">
      <a:dk1>
        <a:sysClr val="windowText" lastClr="000000"/>
      </a:dk1>
      <a:lt1>
        <a:sysClr val="window" lastClr="FFFFFF"/>
      </a:lt1>
      <a:dk2>
        <a:srgbClr val="505046"/>
      </a:dk2>
      <a:lt2>
        <a:srgbClr val="EEECE1"/>
      </a:lt2>
      <a:accent1>
        <a:srgbClr val="375439"/>
      </a:accent1>
      <a:accent2>
        <a:srgbClr val="375439"/>
      </a:accent2>
      <a:accent3>
        <a:srgbClr val="375439"/>
      </a:accent3>
      <a:accent4>
        <a:srgbClr val="375439"/>
      </a:accent4>
      <a:accent5>
        <a:srgbClr val="375439"/>
      </a:accent5>
      <a:accent6>
        <a:srgbClr val="375439"/>
      </a:accent6>
      <a:hlink>
        <a:srgbClr val="325F0B"/>
      </a:hlink>
      <a:folHlink>
        <a:srgbClr val="79D02A"/>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6_自定义设计方案">
  <a:themeElements>
    <a:clrScheme name="我的主题色">
      <a:dk1>
        <a:sysClr val="windowText" lastClr="000000"/>
      </a:dk1>
      <a:lt1>
        <a:sysClr val="window" lastClr="FFFFFF"/>
      </a:lt1>
      <a:dk2>
        <a:srgbClr val="000000"/>
      </a:dk2>
      <a:lt2>
        <a:srgbClr val="EEECE1"/>
      </a:lt2>
      <a:accent1>
        <a:srgbClr val="63CFF6"/>
      </a:accent1>
      <a:accent2>
        <a:srgbClr val="FBB9CC"/>
      </a:accent2>
      <a:accent3>
        <a:srgbClr val="63CFF6"/>
      </a:accent3>
      <a:accent4>
        <a:srgbClr val="FBB9CC"/>
      </a:accent4>
      <a:accent5>
        <a:srgbClr val="63CFF6"/>
      </a:accent5>
      <a:accent6>
        <a:srgbClr val="FBB9CC"/>
      </a:accent6>
      <a:hlink>
        <a:srgbClr val="63CFF6"/>
      </a:hlink>
      <a:folHlink>
        <a:srgbClr val="800080"/>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1286</TotalTime>
  <Words>1087</Words>
  <Application>Microsoft Office PowerPoint</Application>
  <PresentationFormat>宽屏</PresentationFormat>
  <Paragraphs>184</Paragraphs>
  <Slides>30</Slides>
  <Notes>9</Notes>
  <HiddenSlides>0</HiddenSlides>
  <MMClips>1</MMClips>
  <ScaleCrop>false</ScaleCrop>
  <HeadingPairs>
    <vt:vector size="6" baseType="variant">
      <vt:variant>
        <vt:lpstr>已用的字体</vt:lpstr>
      </vt:variant>
      <vt:variant>
        <vt:i4>12</vt:i4>
      </vt:variant>
      <vt:variant>
        <vt:lpstr>主题</vt:lpstr>
      </vt:variant>
      <vt:variant>
        <vt:i4>2</vt:i4>
      </vt:variant>
      <vt:variant>
        <vt:lpstr>幻灯片标题</vt:lpstr>
      </vt:variant>
      <vt:variant>
        <vt:i4>30</vt:i4>
      </vt:variant>
    </vt:vector>
  </HeadingPairs>
  <TitlesOfParts>
    <vt:vector size="44" baseType="lpstr">
      <vt:lpstr>Agency FB</vt:lpstr>
      <vt:lpstr>Batang</vt:lpstr>
      <vt:lpstr>Embassy BT</vt:lpstr>
      <vt:lpstr>方正豪体简体</vt:lpstr>
      <vt:lpstr>宋体</vt:lpstr>
      <vt:lpstr>微软雅黑</vt:lpstr>
      <vt:lpstr>幼圆</vt:lpstr>
      <vt:lpstr>Arial</vt:lpstr>
      <vt:lpstr>Calibri</vt:lpstr>
      <vt:lpstr>Calibri Light</vt:lpstr>
      <vt:lpstr>Gabriola</vt:lpstr>
      <vt:lpstr>Impact</vt:lpstr>
      <vt:lpstr>5_自定义设计方案</vt:lpstr>
      <vt:lpstr>6_自定义设计方案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book pro</dc:creator>
  <cp:lastModifiedBy>Major Bill</cp:lastModifiedBy>
  <cp:revision>113</cp:revision>
  <dcterms:created xsi:type="dcterms:W3CDTF">2016-08-11T13:28:00Z</dcterms:created>
  <dcterms:modified xsi:type="dcterms:W3CDTF">2017-06-30T11:06:21Z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2052-10.1.0.6260</vt:lpwstr>
  </property>
</Properties>
</file>